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notesSlides/notesSlide3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7" r:id="rId2"/>
    <p:sldId id="258" r:id="rId3"/>
    <p:sldId id="259" r:id="rId4"/>
    <p:sldId id="260" r:id="rId5"/>
    <p:sldId id="261" r:id="rId6"/>
    <p:sldId id="263" r:id="rId7"/>
    <p:sldId id="266" r:id="rId8"/>
    <p:sldId id="267" r:id="rId9"/>
    <p:sldId id="268" r:id="rId10"/>
    <p:sldId id="280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2" r:id="rId22"/>
    <p:sldId id="283" r:id="rId23"/>
    <p:sldId id="281" r:id="rId24"/>
    <p:sldId id="284" r:id="rId25"/>
    <p:sldId id="285" r:id="rId26"/>
    <p:sldId id="302" r:id="rId27"/>
    <p:sldId id="286" r:id="rId28"/>
    <p:sldId id="287" r:id="rId29"/>
    <p:sldId id="288" r:id="rId30"/>
    <p:sldId id="289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34" r:id="rId55"/>
    <p:sldId id="333" r:id="rId56"/>
    <p:sldId id="319" r:id="rId57"/>
    <p:sldId id="320" r:id="rId58"/>
    <p:sldId id="321" r:id="rId59"/>
    <p:sldId id="322" r:id="rId60"/>
    <p:sldId id="323" r:id="rId61"/>
    <p:sldId id="340" r:id="rId62"/>
    <p:sldId id="324" r:id="rId63"/>
    <p:sldId id="325" r:id="rId64"/>
    <p:sldId id="326" r:id="rId65"/>
    <p:sldId id="335" r:id="rId66"/>
    <p:sldId id="337" r:id="rId67"/>
    <p:sldId id="338" r:id="rId68"/>
    <p:sldId id="339" r:id="rId69"/>
    <p:sldId id="327" r:id="rId70"/>
    <p:sldId id="328" r:id="rId71"/>
    <p:sldId id="329" r:id="rId72"/>
    <p:sldId id="330" r:id="rId73"/>
    <p:sldId id="331" r:id="rId74"/>
    <p:sldId id="33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09"/>
    <p:restoredTop sz="96271"/>
  </p:normalViewPr>
  <p:slideViewPr>
    <p:cSldViewPr snapToGrid="0" snapToObjects="1">
      <p:cViewPr varScale="1">
        <p:scale>
          <a:sx n="97" d="100"/>
          <a:sy n="97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jpuritz:Dropbox:Gold%20Lab%20Projects:Bhead:Bhead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jpuritz:Dropbox:Gold%20Lab%20Projects:Bhead:BheadResult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jpuritz/Dropbox/Gold%20Lab%20Projects/Bhead/BheadResult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jpuritz/Dropbox/Gold%20Lab%20Projects/Bhead/BheadResult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intosh%20HD:Users:jpuritz:Dropbox:Gold%20Lab%20Projects:Bhead:Bhead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595034995626"/>
          <c:y val="0.113685881051192"/>
          <c:w val="0.865349409448819"/>
          <c:h val="0.774502808098808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37164.0</c:v>
                </c:pt>
                <c:pt idx="1">
                  <c:v>37346.0</c:v>
                </c:pt>
                <c:pt idx="2">
                  <c:v>37529.0</c:v>
                </c:pt>
                <c:pt idx="3">
                  <c:v>37711.0</c:v>
                </c:pt>
                <c:pt idx="4">
                  <c:v>37925.0</c:v>
                </c:pt>
                <c:pt idx="5">
                  <c:v>38017.0</c:v>
                </c:pt>
                <c:pt idx="6">
                  <c:v>38107.0</c:v>
                </c:pt>
                <c:pt idx="7">
                  <c:v>38199.0</c:v>
                </c:pt>
                <c:pt idx="8">
                  <c:v>38291.0</c:v>
                </c:pt>
                <c:pt idx="9">
                  <c:v>38383.0</c:v>
                </c:pt>
                <c:pt idx="10">
                  <c:v>38472.0</c:v>
                </c:pt>
                <c:pt idx="11">
                  <c:v>38564.0</c:v>
                </c:pt>
                <c:pt idx="12">
                  <c:v>38656.0</c:v>
                </c:pt>
                <c:pt idx="13">
                  <c:v>38748.0</c:v>
                </c:pt>
                <c:pt idx="14">
                  <c:v>38837.0</c:v>
                </c:pt>
                <c:pt idx="15">
                  <c:v>38929.0</c:v>
                </c:pt>
                <c:pt idx="16">
                  <c:v>39021.0</c:v>
                </c:pt>
                <c:pt idx="17">
                  <c:v>39113.0</c:v>
                </c:pt>
                <c:pt idx="18">
                  <c:v>39202.0</c:v>
                </c:pt>
                <c:pt idx="19">
                  <c:v>39294.0</c:v>
                </c:pt>
                <c:pt idx="20">
                  <c:v>39386.0</c:v>
                </c:pt>
                <c:pt idx="21">
                  <c:v>39478.0</c:v>
                </c:pt>
                <c:pt idx="22">
                  <c:v>39568.0</c:v>
                </c:pt>
                <c:pt idx="23">
                  <c:v>39660.0</c:v>
                </c:pt>
                <c:pt idx="24">
                  <c:v>39752.0</c:v>
                </c:pt>
                <c:pt idx="25">
                  <c:v>39844.0</c:v>
                </c:pt>
                <c:pt idx="26">
                  <c:v>39933.0</c:v>
                </c:pt>
                <c:pt idx="27">
                  <c:v>40025.0</c:v>
                </c:pt>
                <c:pt idx="28">
                  <c:v>40117.0</c:v>
                </c:pt>
                <c:pt idx="29">
                  <c:v>40209.0</c:v>
                </c:pt>
                <c:pt idx="30">
                  <c:v>40298.0</c:v>
                </c:pt>
                <c:pt idx="31">
                  <c:v>40390.0</c:v>
                </c:pt>
                <c:pt idx="32">
                  <c:v>40482.0</c:v>
                </c:pt>
                <c:pt idx="33">
                  <c:v>40574.0</c:v>
                </c:pt>
                <c:pt idx="34">
                  <c:v>40663.0</c:v>
                </c:pt>
                <c:pt idx="35">
                  <c:v>40755.0</c:v>
                </c:pt>
                <c:pt idx="36">
                  <c:v>40846.0</c:v>
                </c:pt>
                <c:pt idx="37">
                  <c:v>40939.0</c:v>
                </c:pt>
                <c:pt idx="38">
                  <c:v>41029.0</c:v>
                </c:pt>
                <c:pt idx="39">
                  <c:v>41121.0</c:v>
                </c:pt>
                <c:pt idx="40">
                  <c:v>41213.0</c:v>
                </c:pt>
                <c:pt idx="41">
                  <c:v>41305.0</c:v>
                </c:pt>
                <c:pt idx="42">
                  <c:v>41394.0</c:v>
                </c:pt>
                <c:pt idx="43">
                  <c:v>41486.0</c:v>
                </c:pt>
                <c:pt idx="44">
                  <c:v>41578.0</c:v>
                </c:pt>
                <c:pt idx="45">
                  <c:v>41670.0</c:v>
                </c:pt>
                <c:pt idx="46">
                  <c:v>41759.0</c:v>
                </c:pt>
                <c:pt idx="47">
                  <c:v>41851.0</c:v>
                </c:pt>
                <c:pt idx="48">
                  <c:v>41943.0</c:v>
                </c:pt>
                <c:pt idx="49">
                  <c:v>42035.0</c:v>
                </c:pt>
                <c:pt idx="50">
                  <c:v>42124.0</c:v>
                </c:pt>
                <c:pt idx="51">
                  <c:v>42216.0</c:v>
                </c:pt>
                <c:pt idx="52">
                  <c:v>42292.0</c:v>
                </c:pt>
              </c:numCache>
            </c:numRef>
          </c:cat>
          <c:val>
            <c:numRef>
              <c:f>Sheet1!$B$2:$B$54</c:f>
              <c:numCache>
                <c:formatCode>General</c:formatCode>
                <c:ptCount val="53"/>
                <c:pt idx="0">
                  <c:v>5292.39288459743</c:v>
                </c:pt>
                <c:pt idx="1">
                  <c:v>3898.635411985991</c:v>
                </c:pt>
                <c:pt idx="2">
                  <c:v>3413.801194585435</c:v>
                </c:pt>
                <c:pt idx="3">
                  <c:v>2986.204670965579</c:v>
                </c:pt>
                <c:pt idx="4">
                  <c:v>2230.975235017966</c:v>
                </c:pt>
                <c:pt idx="5">
                  <c:v>1598.909789240234</c:v>
                </c:pt>
                <c:pt idx="6">
                  <c:v>1135.698674491436</c:v>
                </c:pt>
                <c:pt idx="7">
                  <c:v>1107.463651954891</c:v>
                </c:pt>
                <c:pt idx="8">
                  <c:v>1028.850675756998</c:v>
                </c:pt>
                <c:pt idx="9">
                  <c:v>974.164975656399</c:v>
                </c:pt>
                <c:pt idx="10">
                  <c:v>897.7610798936236</c:v>
                </c:pt>
                <c:pt idx="11">
                  <c:v>898.9013391332534</c:v>
                </c:pt>
                <c:pt idx="12">
                  <c:v>766.7291218837071</c:v>
                </c:pt>
                <c:pt idx="13">
                  <c:v>699.2032722876385</c:v>
                </c:pt>
                <c:pt idx="14">
                  <c:v>651.8074733457719</c:v>
                </c:pt>
                <c:pt idx="15">
                  <c:v>636.4064011735258</c:v>
                </c:pt>
                <c:pt idx="16">
                  <c:v>581.9197978359964</c:v>
                </c:pt>
                <c:pt idx="17">
                  <c:v>522.7077172068985</c:v>
                </c:pt>
                <c:pt idx="18">
                  <c:v>502.6112760622516</c:v>
                </c:pt>
                <c:pt idx="19">
                  <c:v>495.9634523778782</c:v>
                </c:pt>
                <c:pt idx="20">
                  <c:v>397.0872993601608</c:v>
                </c:pt>
                <c:pt idx="21">
                  <c:v>102.1273329768968</c:v>
                </c:pt>
                <c:pt idx="22">
                  <c:v>15.03313587742117</c:v>
                </c:pt>
                <c:pt idx="23">
                  <c:v>8.35644335788914</c:v>
                </c:pt>
                <c:pt idx="24">
                  <c:v>3.805578446865605</c:v>
                </c:pt>
                <c:pt idx="25">
                  <c:v>2.585949308256267</c:v>
                </c:pt>
                <c:pt idx="26">
                  <c:v>1.719039989692007</c:v>
                </c:pt>
                <c:pt idx="27">
                  <c:v>1.200723771531706</c:v>
                </c:pt>
                <c:pt idx="28">
                  <c:v>0.781481493601765</c:v>
                </c:pt>
                <c:pt idx="29">
                  <c:v>0.519714142549029</c:v>
                </c:pt>
                <c:pt idx="30">
                  <c:v>0.350133772694846</c:v>
                </c:pt>
                <c:pt idx="31">
                  <c:v>0.345832897084158</c:v>
                </c:pt>
                <c:pt idx="32">
                  <c:v>0.323241486060564</c:v>
                </c:pt>
                <c:pt idx="33">
                  <c:v>0.232919802788843</c:v>
                </c:pt>
                <c:pt idx="34">
                  <c:v>0.185689034573575</c:v>
                </c:pt>
                <c:pt idx="35">
                  <c:v>0.116632599765115</c:v>
                </c:pt>
                <c:pt idx="36">
                  <c:v>0.0860382011628342</c:v>
                </c:pt>
                <c:pt idx="37">
                  <c:v>0.0851802115362145</c:v>
                </c:pt>
                <c:pt idx="38">
                  <c:v>0.0655699181719701</c:v>
                </c:pt>
                <c:pt idx="39">
                  <c:v>0.0664969037714679</c:v>
                </c:pt>
                <c:pt idx="40">
                  <c:v>0.0735372142078257</c:v>
                </c:pt>
                <c:pt idx="41">
                  <c:v>0.0630149564239849</c:v>
                </c:pt>
                <c:pt idx="42">
                  <c:v>0.0636412484229095</c:v>
                </c:pt>
                <c:pt idx="43">
                  <c:v>0.0616696093281094</c:v>
                </c:pt>
                <c:pt idx="44">
                  <c:v>0.0566230780616118</c:v>
                </c:pt>
                <c:pt idx="45">
                  <c:v>0.0445345222123172</c:v>
                </c:pt>
                <c:pt idx="46">
                  <c:v>0.0546721871011926</c:v>
                </c:pt>
                <c:pt idx="47">
                  <c:v>0.0544983018675451</c:v>
                </c:pt>
                <c:pt idx="48">
                  <c:v>0.063676561383731</c:v>
                </c:pt>
                <c:pt idx="49">
                  <c:v>0.0441093086895207</c:v>
                </c:pt>
                <c:pt idx="50">
                  <c:v>0.0467865256395565</c:v>
                </c:pt>
                <c:pt idx="51">
                  <c:v>0.0151471134830736</c:v>
                </c:pt>
                <c:pt idx="52">
                  <c:v>0.014</c:v>
                </c:pt>
              </c:numCache>
            </c:numRef>
          </c:val>
          <c:smooth val="0"/>
        </c:ser>
        <c:ser>
          <c:idx val="1"/>
          <c:order val="1"/>
          <c:spPr>
            <a:ln w="381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37164.0</c:v>
                </c:pt>
                <c:pt idx="1">
                  <c:v>37346.0</c:v>
                </c:pt>
                <c:pt idx="2">
                  <c:v>37529.0</c:v>
                </c:pt>
                <c:pt idx="3">
                  <c:v>37711.0</c:v>
                </c:pt>
                <c:pt idx="4">
                  <c:v>37925.0</c:v>
                </c:pt>
                <c:pt idx="5">
                  <c:v>38017.0</c:v>
                </c:pt>
                <c:pt idx="6">
                  <c:v>38107.0</c:v>
                </c:pt>
                <c:pt idx="7">
                  <c:v>38199.0</c:v>
                </c:pt>
                <c:pt idx="8">
                  <c:v>38291.0</c:v>
                </c:pt>
                <c:pt idx="9">
                  <c:v>38383.0</c:v>
                </c:pt>
                <c:pt idx="10">
                  <c:v>38472.0</c:v>
                </c:pt>
                <c:pt idx="11">
                  <c:v>38564.0</c:v>
                </c:pt>
                <c:pt idx="12">
                  <c:v>38656.0</c:v>
                </c:pt>
                <c:pt idx="13">
                  <c:v>38748.0</c:v>
                </c:pt>
                <c:pt idx="14">
                  <c:v>38837.0</c:v>
                </c:pt>
                <c:pt idx="15">
                  <c:v>38929.0</c:v>
                </c:pt>
                <c:pt idx="16">
                  <c:v>39021.0</c:v>
                </c:pt>
                <c:pt idx="17">
                  <c:v>39113.0</c:v>
                </c:pt>
                <c:pt idx="18">
                  <c:v>39202.0</c:v>
                </c:pt>
                <c:pt idx="19">
                  <c:v>39294.0</c:v>
                </c:pt>
                <c:pt idx="20">
                  <c:v>39386.0</c:v>
                </c:pt>
                <c:pt idx="21">
                  <c:v>39478.0</c:v>
                </c:pt>
                <c:pt idx="22">
                  <c:v>39568.0</c:v>
                </c:pt>
                <c:pt idx="23">
                  <c:v>39660.0</c:v>
                </c:pt>
                <c:pt idx="24">
                  <c:v>39752.0</c:v>
                </c:pt>
                <c:pt idx="25">
                  <c:v>39844.0</c:v>
                </c:pt>
                <c:pt idx="26">
                  <c:v>39933.0</c:v>
                </c:pt>
                <c:pt idx="27">
                  <c:v>40025.0</c:v>
                </c:pt>
                <c:pt idx="28">
                  <c:v>40117.0</c:v>
                </c:pt>
                <c:pt idx="29">
                  <c:v>40209.0</c:v>
                </c:pt>
                <c:pt idx="30">
                  <c:v>40298.0</c:v>
                </c:pt>
                <c:pt idx="31">
                  <c:v>40390.0</c:v>
                </c:pt>
                <c:pt idx="32">
                  <c:v>40482.0</c:v>
                </c:pt>
                <c:pt idx="33">
                  <c:v>40574.0</c:v>
                </c:pt>
                <c:pt idx="34">
                  <c:v>40663.0</c:v>
                </c:pt>
                <c:pt idx="35">
                  <c:v>40755.0</c:v>
                </c:pt>
                <c:pt idx="36">
                  <c:v>40846.0</c:v>
                </c:pt>
                <c:pt idx="37">
                  <c:v>40939.0</c:v>
                </c:pt>
                <c:pt idx="38">
                  <c:v>41029.0</c:v>
                </c:pt>
                <c:pt idx="39">
                  <c:v>41121.0</c:v>
                </c:pt>
                <c:pt idx="40">
                  <c:v>41213.0</c:v>
                </c:pt>
                <c:pt idx="41">
                  <c:v>41305.0</c:v>
                </c:pt>
                <c:pt idx="42">
                  <c:v>41394.0</c:v>
                </c:pt>
                <c:pt idx="43">
                  <c:v>41486.0</c:v>
                </c:pt>
                <c:pt idx="44">
                  <c:v>41578.0</c:v>
                </c:pt>
                <c:pt idx="45">
                  <c:v>41670.0</c:v>
                </c:pt>
                <c:pt idx="46">
                  <c:v>41759.0</c:v>
                </c:pt>
                <c:pt idx="47">
                  <c:v>41851.0</c:v>
                </c:pt>
                <c:pt idx="48">
                  <c:v>41943.0</c:v>
                </c:pt>
                <c:pt idx="49">
                  <c:v>42035.0</c:v>
                </c:pt>
                <c:pt idx="50">
                  <c:v>42124.0</c:v>
                </c:pt>
                <c:pt idx="51">
                  <c:v>42216.0</c:v>
                </c:pt>
                <c:pt idx="52">
                  <c:v>42292.0</c:v>
                </c:pt>
              </c:numCache>
            </c:numRef>
          </c:cat>
          <c:val>
            <c:numRef>
              <c:f>Sheet1!$D$2:$D$54</c:f>
              <c:numCache>
                <c:formatCode>General</c:formatCode>
                <c:ptCount val="53"/>
                <c:pt idx="0">
                  <c:v>5292.39288459743</c:v>
                </c:pt>
                <c:pt idx="1">
                  <c:v>4452.467549183845</c:v>
                </c:pt>
                <c:pt idx="2">
                  <c:v>3742.286897402274</c:v>
                </c:pt>
                <c:pt idx="3">
                  <c:v>3148.369997040944</c:v>
                </c:pt>
                <c:pt idx="4">
                  <c:v>2569.44079801907</c:v>
                </c:pt>
                <c:pt idx="5">
                  <c:v>2354.510268294001</c:v>
                </c:pt>
                <c:pt idx="6">
                  <c:v>2161.659578604616</c:v>
                </c:pt>
                <c:pt idx="7">
                  <c:v>1980.839441136203</c:v>
                </c:pt>
                <c:pt idx="8">
                  <c:v>1815.144683462882</c:v>
                </c:pt>
                <c:pt idx="9">
                  <c:v>1663.310086361017</c:v>
                </c:pt>
                <c:pt idx="10">
                  <c:v>1528.524146648179</c:v>
                </c:pt>
                <c:pt idx="11">
                  <c:v>1400.66500126918</c:v>
                </c:pt>
                <c:pt idx="12">
                  <c:v>1283.501114511313</c:v>
                </c:pt>
                <c:pt idx="13">
                  <c:v>1176.137841281857</c:v>
                </c:pt>
                <c:pt idx="14">
                  <c:v>1080.829789302308</c:v>
                </c:pt>
                <c:pt idx="15">
                  <c:v>990.419720568101</c:v>
                </c:pt>
                <c:pt idx="16">
                  <c:v>907.572341731441</c:v>
                </c:pt>
                <c:pt idx="17">
                  <c:v>831.6550431805078</c:v>
                </c:pt>
                <c:pt idx="18">
                  <c:v>764.2620733240897</c:v>
                </c:pt>
                <c:pt idx="19">
                  <c:v>700.3325006345893</c:v>
                </c:pt>
                <c:pt idx="20">
                  <c:v>641.7505572556567</c:v>
                </c:pt>
                <c:pt idx="21">
                  <c:v>588.0689206409284</c:v>
                </c:pt>
                <c:pt idx="22">
                  <c:v>539.9020052285496</c:v>
                </c:pt>
                <c:pt idx="23">
                  <c:v>494.7398734242821</c:v>
                </c:pt>
                <c:pt idx="24">
                  <c:v>453.3554978227217</c:v>
                </c:pt>
                <c:pt idx="25">
                  <c:v>415.4328738121075</c:v>
                </c:pt>
                <c:pt idx="26">
                  <c:v>381.7683690733222</c:v>
                </c:pt>
                <c:pt idx="27">
                  <c:v>349.8339194216835</c:v>
                </c:pt>
                <c:pt idx="28">
                  <c:v>320.5707467986495</c:v>
                </c:pt>
                <c:pt idx="29">
                  <c:v>293.7554022003565</c:v>
                </c:pt>
                <c:pt idx="30">
                  <c:v>269.9510026142746</c:v>
                </c:pt>
                <c:pt idx="31">
                  <c:v>247.3699367121411</c:v>
                </c:pt>
                <c:pt idx="32">
                  <c:v>226.6777489113608</c:v>
                </c:pt>
                <c:pt idx="33">
                  <c:v>207.7164369060538</c:v>
                </c:pt>
                <c:pt idx="34">
                  <c:v>190.8841845366611</c:v>
                </c:pt>
                <c:pt idx="35">
                  <c:v>174.916959710842</c:v>
                </c:pt>
                <c:pt idx="36">
                  <c:v>160.4376393139141</c:v>
                </c:pt>
                <c:pt idx="37">
                  <c:v>146.8777011001783</c:v>
                </c:pt>
                <c:pt idx="38">
                  <c:v>134.8474006429692</c:v>
                </c:pt>
                <c:pt idx="39">
                  <c:v>123.5675831532701</c:v>
                </c:pt>
                <c:pt idx="40">
                  <c:v>113.2313083792203</c:v>
                </c:pt>
                <c:pt idx="41">
                  <c:v>103.759650145191</c:v>
                </c:pt>
                <c:pt idx="42">
                  <c:v>95.35151142002275</c:v>
                </c:pt>
                <c:pt idx="43">
                  <c:v>87.37547598250973</c:v>
                </c:pt>
                <c:pt idx="44">
                  <c:v>80.06662599757181</c:v>
                </c:pt>
                <c:pt idx="45">
                  <c:v>73.3691522312082</c:v>
                </c:pt>
                <c:pt idx="46">
                  <c:v>67.42370032148447</c:v>
                </c:pt>
                <c:pt idx="47">
                  <c:v>61.78379157663505</c:v>
                </c:pt>
                <c:pt idx="48">
                  <c:v>56.6156541896101</c:v>
                </c:pt>
                <c:pt idx="49">
                  <c:v>51.87982507259542</c:v>
                </c:pt>
                <c:pt idx="50">
                  <c:v>47.67575571001137</c:v>
                </c:pt>
                <c:pt idx="51">
                  <c:v>43.68773799125493</c:v>
                </c:pt>
                <c:pt idx="52">
                  <c:v>40.64615320645821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1684624"/>
        <c:axId val="-2081460080"/>
      </c:lineChart>
      <c:dateAx>
        <c:axId val="-2081684624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1460080"/>
        <c:crossesAt val="0.001"/>
        <c:auto val="0"/>
        <c:lblOffset val="100"/>
        <c:baseTimeUnit val="months"/>
        <c:majorUnit val="6.0"/>
        <c:majorTimeUnit val="months"/>
      </c:dateAx>
      <c:valAx>
        <c:axId val="-2081460080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 smtClean="0"/>
                  <a:t>Cost per Mb in US$</a:t>
                </a:r>
                <a:endParaRPr lang="en-US" sz="20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222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168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  <c:pt idx="256">
                  <c:v>257.0</c:v>
                </c:pt>
                <c:pt idx="257">
                  <c:v>258.0</c:v>
                </c:pt>
                <c:pt idx="258">
                  <c:v>259.0</c:v>
                </c:pt>
                <c:pt idx="259">
                  <c:v>260.0</c:v>
                </c:pt>
                <c:pt idx="260">
                  <c:v>261.0</c:v>
                </c:pt>
                <c:pt idx="261">
                  <c:v>262.0</c:v>
                </c:pt>
                <c:pt idx="262">
                  <c:v>263.0</c:v>
                </c:pt>
                <c:pt idx="263">
                  <c:v>264.0</c:v>
                </c:pt>
                <c:pt idx="264">
                  <c:v>265.0</c:v>
                </c:pt>
                <c:pt idx="265">
                  <c:v>266.0</c:v>
                </c:pt>
                <c:pt idx="266">
                  <c:v>267.0</c:v>
                </c:pt>
                <c:pt idx="267">
                  <c:v>268.0</c:v>
                </c:pt>
                <c:pt idx="268">
                  <c:v>269.0</c:v>
                </c:pt>
                <c:pt idx="269">
                  <c:v>270.0</c:v>
                </c:pt>
                <c:pt idx="270">
                  <c:v>271.0</c:v>
                </c:pt>
                <c:pt idx="271">
                  <c:v>272.0</c:v>
                </c:pt>
                <c:pt idx="272">
                  <c:v>273.0</c:v>
                </c:pt>
                <c:pt idx="273">
                  <c:v>274.0</c:v>
                </c:pt>
                <c:pt idx="274">
                  <c:v>275.0</c:v>
                </c:pt>
                <c:pt idx="275">
                  <c:v>276.0</c:v>
                </c:pt>
                <c:pt idx="276">
                  <c:v>277.0</c:v>
                </c:pt>
                <c:pt idx="277">
                  <c:v>278.0</c:v>
                </c:pt>
                <c:pt idx="278">
                  <c:v>279.0</c:v>
                </c:pt>
                <c:pt idx="279">
                  <c:v>280.0</c:v>
                </c:pt>
                <c:pt idx="280">
                  <c:v>281.0</c:v>
                </c:pt>
                <c:pt idx="281">
                  <c:v>282.0</c:v>
                </c:pt>
                <c:pt idx="282">
                  <c:v>283.0</c:v>
                </c:pt>
                <c:pt idx="283">
                  <c:v>284.0</c:v>
                </c:pt>
                <c:pt idx="284">
                  <c:v>285.0</c:v>
                </c:pt>
                <c:pt idx="285">
                  <c:v>286.0</c:v>
                </c:pt>
                <c:pt idx="286">
                  <c:v>287.0</c:v>
                </c:pt>
                <c:pt idx="287">
                  <c:v>288.0</c:v>
                </c:pt>
                <c:pt idx="288">
                  <c:v>289.0</c:v>
                </c:pt>
                <c:pt idx="289">
                  <c:v>290.0</c:v>
                </c:pt>
                <c:pt idx="290">
                  <c:v>291.0</c:v>
                </c:pt>
                <c:pt idx="291">
                  <c:v>292.0</c:v>
                </c:pt>
                <c:pt idx="292">
                  <c:v>293.0</c:v>
                </c:pt>
                <c:pt idx="293">
                  <c:v>294.0</c:v>
                </c:pt>
                <c:pt idx="294">
                  <c:v>295.0</c:v>
                </c:pt>
                <c:pt idx="295">
                  <c:v>296.0</c:v>
                </c:pt>
                <c:pt idx="296">
                  <c:v>297.0</c:v>
                </c:pt>
                <c:pt idx="297">
                  <c:v>298.0</c:v>
                </c:pt>
                <c:pt idx="298">
                  <c:v>299.0</c:v>
                </c:pt>
                <c:pt idx="299">
                  <c:v>300.0</c:v>
                </c:pt>
                <c:pt idx="300">
                  <c:v>301.0</c:v>
                </c:pt>
                <c:pt idx="301">
                  <c:v>302.0</c:v>
                </c:pt>
                <c:pt idx="302">
                  <c:v>303.0</c:v>
                </c:pt>
                <c:pt idx="303">
                  <c:v>304.0</c:v>
                </c:pt>
                <c:pt idx="304">
                  <c:v>305.0</c:v>
                </c:pt>
                <c:pt idx="305">
                  <c:v>306.0</c:v>
                </c:pt>
                <c:pt idx="306">
                  <c:v>307.0</c:v>
                </c:pt>
                <c:pt idx="307">
                  <c:v>308.0</c:v>
                </c:pt>
                <c:pt idx="308">
                  <c:v>309.0</c:v>
                </c:pt>
                <c:pt idx="309">
                  <c:v>310.0</c:v>
                </c:pt>
                <c:pt idx="310">
                  <c:v>311.0</c:v>
                </c:pt>
                <c:pt idx="311">
                  <c:v>312.0</c:v>
                </c:pt>
                <c:pt idx="312">
                  <c:v>313.0</c:v>
                </c:pt>
                <c:pt idx="313">
                  <c:v>314.0</c:v>
                </c:pt>
                <c:pt idx="314">
                  <c:v>315.0</c:v>
                </c:pt>
                <c:pt idx="315">
                  <c:v>316.0</c:v>
                </c:pt>
                <c:pt idx="316">
                  <c:v>317.0</c:v>
                </c:pt>
                <c:pt idx="317">
                  <c:v>318.0</c:v>
                </c:pt>
                <c:pt idx="318">
                  <c:v>319.0</c:v>
                </c:pt>
                <c:pt idx="319">
                  <c:v>320.0</c:v>
                </c:pt>
                <c:pt idx="320">
                  <c:v>321.0</c:v>
                </c:pt>
                <c:pt idx="321">
                  <c:v>322.0</c:v>
                </c:pt>
                <c:pt idx="322">
                  <c:v>323.0</c:v>
                </c:pt>
                <c:pt idx="323">
                  <c:v>324.0</c:v>
                </c:pt>
                <c:pt idx="324">
                  <c:v>325.0</c:v>
                </c:pt>
                <c:pt idx="325">
                  <c:v>326.0</c:v>
                </c:pt>
                <c:pt idx="326">
                  <c:v>327.0</c:v>
                </c:pt>
                <c:pt idx="327">
                  <c:v>328.0</c:v>
                </c:pt>
                <c:pt idx="328">
                  <c:v>329.0</c:v>
                </c:pt>
                <c:pt idx="329">
                  <c:v>330.0</c:v>
                </c:pt>
                <c:pt idx="330">
                  <c:v>331.0</c:v>
                </c:pt>
                <c:pt idx="331">
                  <c:v>332.0</c:v>
                </c:pt>
                <c:pt idx="332">
                  <c:v>333.0</c:v>
                </c:pt>
                <c:pt idx="333">
                  <c:v>334.0</c:v>
                </c:pt>
                <c:pt idx="334">
                  <c:v>335.0</c:v>
                </c:pt>
                <c:pt idx="335">
                  <c:v>336.0</c:v>
                </c:pt>
                <c:pt idx="336">
                  <c:v>337.0</c:v>
                </c:pt>
                <c:pt idx="337">
                  <c:v>338.0</c:v>
                </c:pt>
                <c:pt idx="338">
                  <c:v>339.0</c:v>
                </c:pt>
                <c:pt idx="339">
                  <c:v>340.0</c:v>
                </c:pt>
                <c:pt idx="340">
                  <c:v>341.0</c:v>
                </c:pt>
                <c:pt idx="341">
                  <c:v>342.0</c:v>
                </c:pt>
                <c:pt idx="342">
                  <c:v>343.0</c:v>
                </c:pt>
                <c:pt idx="343">
                  <c:v>344.0</c:v>
                </c:pt>
                <c:pt idx="344">
                  <c:v>345.0</c:v>
                </c:pt>
                <c:pt idx="345">
                  <c:v>346.0</c:v>
                </c:pt>
                <c:pt idx="346">
                  <c:v>347.0</c:v>
                </c:pt>
                <c:pt idx="347">
                  <c:v>348.0</c:v>
                </c:pt>
                <c:pt idx="348">
                  <c:v>349.0</c:v>
                </c:pt>
                <c:pt idx="349">
                  <c:v>350.0</c:v>
                </c:pt>
                <c:pt idx="350">
                  <c:v>351.0</c:v>
                </c:pt>
                <c:pt idx="351">
                  <c:v>352.0</c:v>
                </c:pt>
                <c:pt idx="352">
                  <c:v>353.0</c:v>
                </c:pt>
                <c:pt idx="353">
                  <c:v>354.0</c:v>
                </c:pt>
                <c:pt idx="354">
                  <c:v>355.0</c:v>
                </c:pt>
                <c:pt idx="355">
                  <c:v>356.0</c:v>
                </c:pt>
                <c:pt idx="356">
                  <c:v>357.0</c:v>
                </c:pt>
                <c:pt idx="357">
                  <c:v>358.0</c:v>
                </c:pt>
                <c:pt idx="358">
                  <c:v>359.0</c:v>
                </c:pt>
                <c:pt idx="359">
                  <c:v>360.0</c:v>
                </c:pt>
                <c:pt idx="360">
                  <c:v>361.0</c:v>
                </c:pt>
                <c:pt idx="361">
                  <c:v>362.0</c:v>
                </c:pt>
                <c:pt idx="362">
                  <c:v>363.0</c:v>
                </c:pt>
                <c:pt idx="363">
                  <c:v>364.0</c:v>
                </c:pt>
                <c:pt idx="364">
                  <c:v>365.0</c:v>
                </c:pt>
                <c:pt idx="365">
                  <c:v>366.0</c:v>
                </c:pt>
                <c:pt idx="366">
                  <c:v>367.0</c:v>
                </c:pt>
                <c:pt idx="367">
                  <c:v>368.0</c:v>
                </c:pt>
                <c:pt idx="368">
                  <c:v>369.0</c:v>
                </c:pt>
                <c:pt idx="369">
                  <c:v>370.0</c:v>
                </c:pt>
                <c:pt idx="370">
                  <c:v>371.0</c:v>
                </c:pt>
                <c:pt idx="371">
                  <c:v>372.0</c:v>
                </c:pt>
                <c:pt idx="372">
                  <c:v>373.0</c:v>
                </c:pt>
                <c:pt idx="373">
                  <c:v>374.0</c:v>
                </c:pt>
                <c:pt idx="374">
                  <c:v>375.0</c:v>
                </c:pt>
                <c:pt idx="375">
                  <c:v>376.0</c:v>
                </c:pt>
                <c:pt idx="376">
                  <c:v>377.0</c:v>
                </c:pt>
                <c:pt idx="377">
                  <c:v>378.0</c:v>
                </c:pt>
                <c:pt idx="378">
                  <c:v>379.0</c:v>
                </c:pt>
                <c:pt idx="379">
                  <c:v>380.0</c:v>
                </c:pt>
                <c:pt idx="380">
                  <c:v>381.0</c:v>
                </c:pt>
                <c:pt idx="381">
                  <c:v>382.0</c:v>
                </c:pt>
                <c:pt idx="382">
                  <c:v>383.0</c:v>
                </c:pt>
                <c:pt idx="383">
                  <c:v>384.0</c:v>
                </c:pt>
                <c:pt idx="384">
                  <c:v>385.0</c:v>
                </c:pt>
                <c:pt idx="385">
                  <c:v>386.0</c:v>
                </c:pt>
                <c:pt idx="386">
                  <c:v>387.0</c:v>
                </c:pt>
                <c:pt idx="387">
                  <c:v>388.0</c:v>
                </c:pt>
                <c:pt idx="388">
                  <c:v>389.0</c:v>
                </c:pt>
                <c:pt idx="389">
                  <c:v>390.0</c:v>
                </c:pt>
                <c:pt idx="390">
                  <c:v>391.0</c:v>
                </c:pt>
                <c:pt idx="391">
                  <c:v>392.0</c:v>
                </c:pt>
                <c:pt idx="392">
                  <c:v>393.0</c:v>
                </c:pt>
                <c:pt idx="393">
                  <c:v>394.0</c:v>
                </c:pt>
                <c:pt idx="394">
                  <c:v>395.0</c:v>
                </c:pt>
                <c:pt idx="395">
                  <c:v>396.0</c:v>
                </c:pt>
                <c:pt idx="396">
                  <c:v>397.0</c:v>
                </c:pt>
                <c:pt idx="397">
                  <c:v>398.0</c:v>
                </c:pt>
                <c:pt idx="398">
                  <c:v>399.0</c:v>
                </c:pt>
                <c:pt idx="399">
                  <c:v>400.0</c:v>
                </c:pt>
                <c:pt idx="400">
                  <c:v>401.0</c:v>
                </c:pt>
                <c:pt idx="401">
                  <c:v>402.0</c:v>
                </c:pt>
                <c:pt idx="402">
                  <c:v>403.0</c:v>
                </c:pt>
                <c:pt idx="403">
                  <c:v>404.0</c:v>
                </c:pt>
                <c:pt idx="404">
                  <c:v>405.0</c:v>
                </c:pt>
                <c:pt idx="405">
                  <c:v>406.0</c:v>
                </c:pt>
                <c:pt idx="406">
                  <c:v>407.0</c:v>
                </c:pt>
                <c:pt idx="407">
                  <c:v>408.0</c:v>
                </c:pt>
                <c:pt idx="408">
                  <c:v>409.0</c:v>
                </c:pt>
                <c:pt idx="409">
                  <c:v>410.0</c:v>
                </c:pt>
                <c:pt idx="410">
                  <c:v>411.0</c:v>
                </c:pt>
                <c:pt idx="411">
                  <c:v>412.0</c:v>
                </c:pt>
                <c:pt idx="412">
                  <c:v>413.0</c:v>
                </c:pt>
                <c:pt idx="413">
                  <c:v>414.0</c:v>
                </c:pt>
                <c:pt idx="414">
                  <c:v>415.0</c:v>
                </c:pt>
                <c:pt idx="415">
                  <c:v>416.0</c:v>
                </c:pt>
                <c:pt idx="416">
                  <c:v>417.0</c:v>
                </c:pt>
                <c:pt idx="417">
                  <c:v>418.0</c:v>
                </c:pt>
                <c:pt idx="418">
                  <c:v>419.0</c:v>
                </c:pt>
                <c:pt idx="419">
                  <c:v>420.0</c:v>
                </c:pt>
                <c:pt idx="420">
                  <c:v>421.0</c:v>
                </c:pt>
                <c:pt idx="421">
                  <c:v>422.0</c:v>
                </c:pt>
                <c:pt idx="422">
                  <c:v>423.0</c:v>
                </c:pt>
                <c:pt idx="423">
                  <c:v>424.0</c:v>
                </c:pt>
                <c:pt idx="424">
                  <c:v>425.0</c:v>
                </c:pt>
                <c:pt idx="425">
                  <c:v>426.0</c:v>
                </c:pt>
                <c:pt idx="426">
                  <c:v>427.0</c:v>
                </c:pt>
                <c:pt idx="427">
                  <c:v>428.0</c:v>
                </c:pt>
                <c:pt idx="428">
                  <c:v>429.0</c:v>
                </c:pt>
                <c:pt idx="429">
                  <c:v>430.0</c:v>
                </c:pt>
                <c:pt idx="430">
                  <c:v>431.0</c:v>
                </c:pt>
                <c:pt idx="431">
                  <c:v>432.0</c:v>
                </c:pt>
                <c:pt idx="432">
                  <c:v>433.0</c:v>
                </c:pt>
                <c:pt idx="433">
                  <c:v>434.0</c:v>
                </c:pt>
                <c:pt idx="434">
                  <c:v>435.0</c:v>
                </c:pt>
                <c:pt idx="435">
                  <c:v>436.0</c:v>
                </c:pt>
                <c:pt idx="436">
                  <c:v>437.0</c:v>
                </c:pt>
                <c:pt idx="437">
                  <c:v>438.0</c:v>
                </c:pt>
                <c:pt idx="438">
                  <c:v>439.0</c:v>
                </c:pt>
                <c:pt idx="439">
                  <c:v>440.0</c:v>
                </c:pt>
                <c:pt idx="440">
                  <c:v>441.0</c:v>
                </c:pt>
                <c:pt idx="441">
                  <c:v>442.0</c:v>
                </c:pt>
                <c:pt idx="442">
                  <c:v>443.0</c:v>
                </c:pt>
                <c:pt idx="443">
                  <c:v>444.0</c:v>
                </c:pt>
                <c:pt idx="444">
                  <c:v>445.0</c:v>
                </c:pt>
                <c:pt idx="445">
                  <c:v>446.0</c:v>
                </c:pt>
                <c:pt idx="446">
                  <c:v>447.0</c:v>
                </c:pt>
                <c:pt idx="447">
                  <c:v>448.0</c:v>
                </c:pt>
                <c:pt idx="448">
                  <c:v>449.0</c:v>
                </c:pt>
                <c:pt idx="449">
                  <c:v>450.0</c:v>
                </c:pt>
                <c:pt idx="450">
                  <c:v>451.0</c:v>
                </c:pt>
                <c:pt idx="451">
                  <c:v>452.0</c:v>
                </c:pt>
                <c:pt idx="452">
                  <c:v>453.0</c:v>
                </c:pt>
                <c:pt idx="453">
                  <c:v>454.0</c:v>
                </c:pt>
                <c:pt idx="454">
                  <c:v>455.0</c:v>
                </c:pt>
                <c:pt idx="455">
                  <c:v>456.0</c:v>
                </c:pt>
                <c:pt idx="456">
                  <c:v>457.0</c:v>
                </c:pt>
                <c:pt idx="457">
                  <c:v>458.0</c:v>
                </c:pt>
                <c:pt idx="458">
                  <c:v>459.0</c:v>
                </c:pt>
                <c:pt idx="459">
                  <c:v>460.0</c:v>
                </c:pt>
                <c:pt idx="460">
                  <c:v>461.0</c:v>
                </c:pt>
                <c:pt idx="461">
                  <c:v>462.0</c:v>
                </c:pt>
                <c:pt idx="462">
                  <c:v>463.0</c:v>
                </c:pt>
                <c:pt idx="463">
                  <c:v>464.0</c:v>
                </c:pt>
                <c:pt idx="464">
                  <c:v>465.0</c:v>
                </c:pt>
                <c:pt idx="465">
                  <c:v>466.0</c:v>
                </c:pt>
                <c:pt idx="466">
                  <c:v>467.0</c:v>
                </c:pt>
                <c:pt idx="467">
                  <c:v>468.0</c:v>
                </c:pt>
                <c:pt idx="468">
                  <c:v>469.0</c:v>
                </c:pt>
                <c:pt idx="469">
                  <c:v>470.0</c:v>
                </c:pt>
                <c:pt idx="470">
                  <c:v>471.0</c:v>
                </c:pt>
                <c:pt idx="471">
                  <c:v>472.0</c:v>
                </c:pt>
                <c:pt idx="472">
                  <c:v>473.0</c:v>
                </c:pt>
                <c:pt idx="473">
                  <c:v>474.0</c:v>
                </c:pt>
                <c:pt idx="474">
                  <c:v>475.0</c:v>
                </c:pt>
                <c:pt idx="475">
                  <c:v>476.0</c:v>
                </c:pt>
                <c:pt idx="476">
                  <c:v>477.0</c:v>
                </c:pt>
                <c:pt idx="477">
                  <c:v>478.0</c:v>
                </c:pt>
                <c:pt idx="478">
                  <c:v>479.0</c:v>
                </c:pt>
                <c:pt idx="479">
                  <c:v>480.0</c:v>
                </c:pt>
                <c:pt idx="480">
                  <c:v>481.0</c:v>
                </c:pt>
                <c:pt idx="481">
                  <c:v>482.0</c:v>
                </c:pt>
                <c:pt idx="482">
                  <c:v>483.0</c:v>
                </c:pt>
                <c:pt idx="483">
                  <c:v>484.0</c:v>
                </c:pt>
                <c:pt idx="484">
                  <c:v>485.0</c:v>
                </c:pt>
                <c:pt idx="485">
                  <c:v>486.0</c:v>
                </c:pt>
                <c:pt idx="486">
                  <c:v>487.0</c:v>
                </c:pt>
                <c:pt idx="487">
                  <c:v>488.0</c:v>
                </c:pt>
                <c:pt idx="488">
                  <c:v>489.0</c:v>
                </c:pt>
                <c:pt idx="489">
                  <c:v>490.0</c:v>
                </c:pt>
                <c:pt idx="490">
                  <c:v>491.0</c:v>
                </c:pt>
                <c:pt idx="491">
                  <c:v>492.0</c:v>
                </c:pt>
                <c:pt idx="492">
                  <c:v>493.0</c:v>
                </c:pt>
                <c:pt idx="493">
                  <c:v>494.0</c:v>
                </c:pt>
                <c:pt idx="494">
                  <c:v>495.0</c:v>
                </c:pt>
                <c:pt idx="495">
                  <c:v>496.0</c:v>
                </c:pt>
                <c:pt idx="496">
                  <c:v>497.0</c:v>
                </c:pt>
                <c:pt idx="497">
                  <c:v>498.0</c:v>
                </c:pt>
                <c:pt idx="498">
                  <c:v>499.0</c:v>
                </c:pt>
                <c:pt idx="499">
                  <c:v>500.0</c:v>
                </c:pt>
                <c:pt idx="500">
                  <c:v>501.0</c:v>
                </c:pt>
                <c:pt idx="501">
                  <c:v>502.0</c:v>
                </c:pt>
                <c:pt idx="502">
                  <c:v>503.0</c:v>
                </c:pt>
                <c:pt idx="503">
                  <c:v>504.0</c:v>
                </c:pt>
                <c:pt idx="504">
                  <c:v>505.0</c:v>
                </c:pt>
                <c:pt idx="505">
                  <c:v>506.0</c:v>
                </c:pt>
                <c:pt idx="506">
                  <c:v>507.0</c:v>
                </c:pt>
                <c:pt idx="507">
                  <c:v>508.0</c:v>
                </c:pt>
                <c:pt idx="508">
                  <c:v>509.0</c:v>
                </c:pt>
                <c:pt idx="509">
                  <c:v>510.0</c:v>
                </c:pt>
                <c:pt idx="510">
                  <c:v>511.0</c:v>
                </c:pt>
                <c:pt idx="511">
                  <c:v>512.0</c:v>
                </c:pt>
                <c:pt idx="512">
                  <c:v>513.0</c:v>
                </c:pt>
                <c:pt idx="513">
                  <c:v>514.0</c:v>
                </c:pt>
                <c:pt idx="514">
                  <c:v>515.0</c:v>
                </c:pt>
                <c:pt idx="515">
                  <c:v>516.0</c:v>
                </c:pt>
                <c:pt idx="516">
                  <c:v>517.0</c:v>
                </c:pt>
                <c:pt idx="517">
                  <c:v>518.0</c:v>
                </c:pt>
                <c:pt idx="518">
                  <c:v>519.0</c:v>
                </c:pt>
                <c:pt idx="519">
                  <c:v>520.0</c:v>
                </c:pt>
                <c:pt idx="520">
                  <c:v>521.0</c:v>
                </c:pt>
                <c:pt idx="521">
                  <c:v>522.0</c:v>
                </c:pt>
                <c:pt idx="522">
                  <c:v>523.0</c:v>
                </c:pt>
                <c:pt idx="523">
                  <c:v>524.0</c:v>
                </c:pt>
                <c:pt idx="524">
                  <c:v>525.0</c:v>
                </c:pt>
                <c:pt idx="525">
                  <c:v>526.0</c:v>
                </c:pt>
                <c:pt idx="526">
                  <c:v>527.0</c:v>
                </c:pt>
                <c:pt idx="527">
                  <c:v>528.0</c:v>
                </c:pt>
                <c:pt idx="528">
                  <c:v>529.0</c:v>
                </c:pt>
                <c:pt idx="529">
                  <c:v>530.0</c:v>
                </c:pt>
                <c:pt idx="530">
                  <c:v>531.0</c:v>
                </c:pt>
                <c:pt idx="531">
                  <c:v>532.0</c:v>
                </c:pt>
                <c:pt idx="532">
                  <c:v>533.0</c:v>
                </c:pt>
                <c:pt idx="533">
                  <c:v>534.0</c:v>
                </c:pt>
                <c:pt idx="534">
                  <c:v>535.0</c:v>
                </c:pt>
                <c:pt idx="535">
                  <c:v>536.0</c:v>
                </c:pt>
                <c:pt idx="536">
                  <c:v>537.0</c:v>
                </c:pt>
                <c:pt idx="537">
                  <c:v>538.0</c:v>
                </c:pt>
                <c:pt idx="538">
                  <c:v>539.0</c:v>
                </c:pt>
                <c:pt idx="539">
                  <c:v>540.0</c:v>
                </c:pt>
                <c:pt idx="540">
                  <c:v>541.0</c:v>
                </c:pt>
                <c:pt idx="541">
                  <c:v>542.0</c:v>
                </c:pt>
                <c:pt idx="542">
                  <c:v>543.0</c:v>
                </c:pt>
                <c:pt idx="543">
                  <c:v>544.0</c:v>
                </c:pt>
                <c:pt idx="544">
                  <c:v>545.0</c:v>
                </c:pt>
                <c:pt idx="545">
                  <c:v>546.0</c:v>
                </c:pt>
                <c:pt idx="546">
                  <c:v>547.0</c:v>
                </c:pt>
                <c:pt idx="547">
                  <c:v>548.0</c:v>
                </c:pt>
                <c:pt idx="548">
                  <c:v>549.0</c:v>
                </c:pt>
                <c:pt idx="549">
                  <c:v>550.0</c:v>
                </c:pt>
                <c:pt idx="550">
                  <c:v>551.0</c:v>
                </c:pt>
                <c:pt idx="551">
                  <c:v>552.0</c:v>
                </c:pt>
                <c:pt idx="552">
                  <c:v>553.0</c:v>
                </c:pt>
                <c:pt idx="553">
                  <c:v>554.0</c:v>
                </c:pt>
                <c:pt idx="554">
                  <c:v>555.0</c:v>
                </c:pt>
                <c:pt idx="555">
                  <c:v>556.0</c:v>
                </c:pt>
                <c:pt idx="556">
                  <c:v>557.0</c:v>
                </c:pt>
                <c:pt idx="557">
                  <c:v>558.0</c:v>
                </c:pt>
                <c:pt idx="558">
                  <c:v>559.0</c:v>
                </c:pt>
                <c:pt idx="559">
                  <c:v>560.0</c:v>
                </c:pt>
                <c:pt idx="560">
                  <c:v>561.0</c:v>
                </c:pt>
                <c:pt idx="561">
                  <c:v>562.0</c:v>
                </c:pt>
                <c:pt idx="562">
                  <c:v>563.0</c:v>
                </c:pt>
                <c:pt idx="563">
                  <c:v>564.0</c:v>
                </c:pt>
                <c:pt idx="564">
                  <c:v>565.0</c:v>
                </c:pt>
                <c:pt idx="565">
                  <c:v>566.0</c:v>
                </c:pt>
                <c:pt idx="566">
                  <c:v>567.0</c:v>
                </c:pt>
                <c:pt idx="567">
                  <c:v>568.0</c:v>
                </c:pt>
                <c:pt idx="568">
                  <c:v>569.0</c:v>
                </c:pt>
                <c:pt idx="569">
                  <c:v>570.0</c:v>
                </c:pt>
                <c:pt idx="570">
                  <c:v>571.0</c:v>
                </c:pt>
                <c:pt idx="571">
                  <c:v>572.0</c:v>
                </c:pt>
                <c:pt idx="572">
                  <c:v>573.0</c:v>
                </c:pt>
                <c:pt idx="573">
                  <c:v>574.0</c:v>
                </c:pt>
                <c:pt idx="574">
                  <c:v>575.0</c:v>
                </c:pt>
                <c:pt idx="575">
                  <c:v>576.0</c:v>
                </c:pt>
                <c:pt idx="576">
                  <c:v>577.0</c:v>
                </c:pt>
                <c:pt idx="577">
                  <c:v>578.0</c:v>
                </c:pt>
                <c:pt idx="578">
                  <c:v>579.0</c:v>
                </c:pt>
                <c:pt idx="579">
                  <c:v>580.0</c:v>
                </c:pt>
                <c:pt idx="580">
                  <c:v>581.0</c:v>
                </c:pt>
                <c:pt idx="581">
                  <c:v>582.0</c:v>
                </c:pt>
                <c:pt idx="582">
                  <c:v>583.0</c:v>
                </c:pt>
                <c:pt idx="583">
                  <c:v>584.0</c:v>
                </c:pt>
                <c:pt idx="584">
                  <c:v>585.0</c:v>
                </c:pt>
                <c:pt idx="585">
                  <c:v>586.0</c:v>
                </c:pt>
                <c:pt idx="586">
                  <c:v>587.0</c:v>
                </c:pt>
                <c:pt idx="587">
                  <c:v>588.0</c:v>
                </c:pt>
                <c:pt idx="588">
                  <c:v>589.0</c:v>
                </c:pt>
                <c:pt idx="589">
                  <c:v>590.0</c:v>
                </c:pt>
                <c:pt idx="590">
                  <c:v>591.0</c:v>
                </c:pt>
                <c:pt idx="591">
                  <c:v>592.0</c:v>
                </c:pt>
                <c:pt idx="592">
                  <c:v>593.0</c:v>
                </c:pt>
                <c:pt idx="593">
                  <c:v>594.0</c:v>
                </c:pt>
                <c:pt idx="594">
                  <c:v>595.0</c:v>
                </c:pt>
                <c:pt idx="595">
                  <c:v>596.0</c:v>
                </c:pt>
                <c:pt idx="596">
                  <c:v>597.0</c:v>
                </c:pt>
                <c:pt idx="597">
                  <c:v>598.0</c:v>
                </c:pt>
                <c:pt idx="598">
                  <c:v>599.0</c:v>
                </c:pt>
                <c:pt idx="599">
                  <c:v>600.0</c:v>
                </c:pt>
                <c:pt idx="600">
                  <c:v>601.0</c:v>
                </c:pt>
                <c:pt idx="601">
                  <c:v>602.0</c:v>
                </c:pt>
                <c:pt idx="602">
                  <c:v>603.0</c:v>
                </c:pt>
                <c:pt idx="603">
                  <c:v>604.0</c:v>
                </c:pt>
                <c:pt idx="604">
                  <c:v>605.0</c:v>
                </c:pt>
                <c:pt idx="605">
                  <c:v>606.0</c:v>
                </c:pt>
                <c:pt idx="606">
                  <c:v>607.0</c:v>
                </c:pt>
                <c:pt idx="607">
                  <c:v>608.0</c:v>
                </c:pt>
                <c:pt idx="608">
                  <c:v>609.0</c:v>
                </c:pt>
                <c:pt idx="609">
                  <c:v>610.0</c:v>
                </c:pt>
                <c:pt idx="610">
                  <c:v>611.0</c:v>
                </c:pt>
                <c:pt idx="611">
                  <c:v>612.0</c:v>
                </c:pt>
                <c:pt idx="612">
                  <c:v>613.0</c:v>
                </c:pt>
                <c:pt idx="613">
                  <c:v>614.0</c:v>
                </c:pt>
                <c:pt idx="614">
                  <c:v>615.0</c:v>
                </c:pt>
                <c:pt idx="615">
                  <c:v>616.0</c:v>
                </c:pt>
                <c:pt idx="616">
                  <c:v>617.0</c:v>
                </c:pt>
                <c:pt idx="617">
                  <c:v>618.0</c:v>
                </c:pt>
                <c:pt idx="618">
                  <c:v>619.0</c:v>
                </c:pt>
                <c:pt idx="619">
                  <c:v>620.0</c:v>
                </c:pt>
                <c:pt idx="620">
                  <c:v>621.0</c:v>
                </c:pt>
                <c:pt idx="621">
                  <c:v>622.0</c:v>
                </c:pt>
                <c:pt idx="622">
                  <c:v>623.0</c:v>
                </c:pt>
                <c:pt idx="623">
                  <c:v>624.0</c:v>
                </c:pt>
                <c:pt idx="624">
                  <c:v>625.0</c:v>
                </c:pt>
                <c:pt idx="625">
                  <c:v>626.0</c:v>
                </c:pt>
                <c:pt idx="626">
                  <c:v>627.0</c:v>
                </c:pt>
                <c:pt idx="627">
                  <c:v>628.0</c:v>
                </c:pt>
                <c:pt idx="628">
                  <c:v>629.0</c:v>
                </c:pt>
                <c:pt idx="629">
                  <c:v>630.0</c:v>
                </c:pt>
                <c:pt idx="630">
                  <c:v>631.0</c:v>
                </c:pt>
                <c:pt idx="631">
                  <c:v>632.0</c:v>
                </c:pt>
                <c:pt idx="632">
                  <c:v>633.0</c:v>
                </c:pt>
                <c:pt idx="633">
                  <c:v>634.0</c:v>
                </c:pt>
                <c:pt idx="634">
                  <c:v>635.0</c:v>
                </c:pt>
                <c:pt idx="635">
                  <c:v>636.0</c:v>
                </c:pt>
                <c:pt idx="636">
                  <c:v>637.0</c:v>
                </c:pt>
                <c:pt idx="637">
                  <c:v>638.0</c:v>
                </c:pt>
                <c:pt idx="638">
                  <c:v>639.0</c:v>
                </c:pt>
                <c:pt idx="639">
                  <c:v>640.0</c:v>
                </c:pt>
                <c:pt idx="640">
                  <c:v>641.0</c:v>
                </c:pt>
                <c:pt idx="641">
                  <c:v>642.0</c:v>
                </c:pt>
                <c:pt idx="642">
                  <c:v>643.0</c:v>
                </c:pt>
                <c:pt idx="643">
                  <c:v>644.0</c:v>
                </c:pt>
                <c:pt idx="644">
                  <c:v>645.0</c:v>
                </c:pt>
                <c:pt idx="645">
                  <c:v>646.0</c:v>
                </c:pt>
                <c:pt idx="646">
                  <c:v>647.0</c:v>
                </c:pt>
                <c:pt idx="647">
                  <c:v>648.0</c:v>
                </c:pt>
                <c:pt idx="648">
                  <c:v>649.0</c:v>
                </c:pt>
                <c:pt idx="649">
                  <c:v>650.0</c:v>
                </c:pt>
                <c:pt idx="650">
                  <c:v>651.0</c:v>
                </c:pt>
                <c:pt idx="651">
                  <c:v>652.0</c:v>
                </c:pt>
                <c:pt idx="652">
                  <c:v>653.0</c:v>
                </c:pt>
                <c:pt idx="653">
                  <c:v>654.0</c:v>
                </c:pt>
                <c:pt idx="654">
                  <c:v>655.0</c:v>
                </c:pt>
                <c:pt idx="655">
                  <c:v>656.0</c:v>
                </c:pt>
                <c:pt idx="656">
                  <c:v>657.0</c:v>
                </c:pt>
                <c:pt idx="657">
                  <c:v>658.0</c:v>
                </c:pt>
                <c:pt idx="658">
                  <c:v>659.0</c:v>
                </c:pt>
                <c:pt idx="659">
                  <c:v>660.0</c:v>
                </c:pt>
                <c:pt idx="660">
                  <c:v>661.0</c:v>
                </c:pt>
                <c:pt idx="661">
                  <c:v>662.0</c:v>
                </c:pt>
                <c:pt idx="662">
                  <c:v>663.0</c:v>
                </c:pt>
                <c:pt idx="663">
                  <c:v>664.0</c:v>
                </c:pt>
                <c:pt idx="664">
                  <c:v>665.0</c:v>
                </c:pt>
                <c:pt idx="665">
                  <c:v>666.0</c:v>
                </c:pt>
                <c:pt idx="666">
                  <c:v>667.0</c:v>
                </c:pt>
                <c:pt idx="667">
                  <c:v>668.0</c:v>
                </c:pt>
                <c:pt idx="668">
                  <c:v>669.0</c:v>
                </c:pt>
                <c:pt idx="669">
                  <c:v>670.0</c:v>
                </c:pt>
                <c:pt idx="670">
                  <c:v>671.0</c:v>
                </c:pt>
                <c:pt idx="671">
                  <c:v>672.0</c:v>
                </c:pt>
                <c:pt idx="672">
                  <c:v>673.0</c:v>
                </c:pt>
                <c:pt idx="673">
                  <c:v>674.0</c:v>
                </c:pt>
                <c:pt idx="674">
                  <c:v>675.0</c:v>
                </c:pt>
                <c:pt idx="675">
                  <c:v>676.0</c:v>
                </c:pt>
                <c:pt idx="676">
                  <c:v>677.0</c:v>
                </c:pt>
                <c:pt idx="677">
                  <c:v>678.0</c:v>
                </c:pt>
                <c:pt idx="678">
                  <c:v>679.0</c:v>
                </c:pt>
                <c:pt idx="679">
                  <c:v>680.0</c:v>
                </c:pt>
                <c:pt idx="680">
                  <c:v>681.0</c:v>
                </c:pt>
                <c:pt idx="681">
                  <c:v>682.0</c:v>
                </c:pt>
                <c:pt idx="682">
                  <c:v>683.0</c:v>
                </c:pt>
                <c:pt idx="683">
                  <c:v>684.0</c:v>
                </c:pt>
                <c:pt idx="684">
                  <c:v>685.0</c:v>
                </c:pt>
                <c:pt idx="685">
                  <c:v>686.0</c:v>
                </c:pt>
                <c:pt idx="686">
                  <c:v>687.0</c:v>
                </c:pt>
                <c:pt idx="687">
                  <c:v>688.0</c:v>
                </c:pt>
                <c:pt idx="688">
                  <c:v>689.0</c:v>
                </c:pt>
                <c:pt idx="689">
                  <c:v>690.0</c:v>
                </c:pt>
                <c:pt idx="690">
                  <c:v>691.0</c:v>
                </c:pt>
                <c:pt idx="691">
                  <c:v>692.0</c:v>
                </c:pt>
                <c:pt idx="692">
                  <c:v>693.0</c:v>
                </c:pt>
                <c:pt idx="693">
                  <c:v>694.0</c:v>
                </c:pt>
                <c:pt idx="694">
                  <c:v>695.0</c:v>
                </c:pt>
                <c:pt idx="695">
                  <c:v>696.0</c:v>
                </c:pt>
                <c:pt idx="696">
                  <c:v>697.0</c:v>
                </c:pt>
                <c:pt idx="697">
                  <c:v>698.0</c:v>
                </c:pt>
                <c:pt idx="698">
                  <c:v>699.0</c:v>
                </c:pt>
                <c:pt idx="699">
                  <c:v>700.0</c:v>
                </c:pt>
                <c:pt idx="700">
                  <c:v>701.0</c:v>
                </c:pt>
                <c:pt idx="701">
                  <c:v>702.0</c:v>
                </c:pt>
                <c:pt idx="702">
                  <c:v>703.0</c:v>
                </c:pt>
                <c:pt idx="703">
                  <c:v>704.0</c:v>
                </c:pt>
                <c:pt idx="704">
                  <c:v>705.0</c:v>
                </c:pt>
                <c:pt idx="705">
                  <c:v>706.0</c:v>
                </c:pt>
                <c:pt idx="706">
                  <c:v>707.0</c:v>
                </c:pt>
                <c:pt idx="707">
                  <c:v>708.0</c:v>
                </c:pt>
                <c:pt idx="708">
                  <c:v>709.0</c:v>
                </c:pt>
                <c:pt idx="709">
                  <c:v>710.0</c:v>
                </c:pt>
                <c:pt idx="710">
                  <c:v>711.0</c:v>
                </c:pt>
                <c:pt idx="711">
                  <c:v>712.0</c:v>
                </c:pt>
                <c:pt idx="712">
                  <c:v>713.0</c:v>
                </c:pt>
                <c:pt idx="713">
                  <c:v>714.0</c:v>
                </c:pt>
                <c:pt idx="714">
                  <c:v>715.0</c:v>
                </c:pt>
                <c:pt idx="715">
                  <c:v>716.0</c:v>
                </c:pt>
                <c:pt idx="716">
                  <c:v>717.0</c:v>
                </c:pt>
                <c:pt idx="717">
                  <c:v>718.0</c:v>
                </c:pt>
                <c:pt idx="718">
                  <c:v>719.0</c:v>
                </c:pt>
                <c:pt idx="719">
                  <c:v>720.0</c:v>
                </c:pt>
                <c:pt idx="720">
                  <c:v>721.0</c:v>
                </c:pt>
                <c:pt idx="721">
                  <c:v>722.0</c:v>
                </c:pt>
                <c:pt idx="722">
                  <c:v>723.0</c:v>
                </c:pt>
                <c:pt idx="723">
                  <c:v>724.0</c:v>
                </c:pt>
                <c:pt idx="724">
                  <c:v>725.0</c:v>
                </c:pt>
                <c:pt idx="725">
                  <c:v>726.0</c:v>
                </c:pt>
                <c:pt idx="726">
                  <c:v>727.0</c:v>
                </c:pt>
                <c:pt idx="727">
                  <c:v>728.0</c:v>
                </c:pt>
                <c:pt idx="728">
                  <c:v>729.0</c:v>
                </c:pt>
                <c:pt idx="729">
                  <c:v>730.0</c:v>
                </c:pt>
                <c:pt idx="730">
                  <c:v>731.0</c:v>
                </c:pt>
                <c:pt idx="731">
                  <c:v>732.0</c:v>
                </c:pt>
                <c:pt idx="732">
                  <c:v>733.0</c:v>
                </c:pt>
                <c:pt idx="733">
                  <c:v>734.0</c:v>
                </c:pt>
                <c:pt idx="734">
                  <c:v>735.0</c:v>
                </c:pt>
                <c:pt idx="735">
                  <c:v>736.0</c:v>
                </c:pt>
                <c:pt idx="736">
                  <c:v>737.0</c:v>
                </c:pt>
                <c:pt idx="737">
                  <c:v>738.0</c:v>
                </c:pt>
                <c:pt idx="738">
                  <c:v>739.0</c:v>
                </c:pt>
                <c:pt idx="739">
                  <c:v>740.0</c:v>
                </c:pt>
                <c:pt idx="740">
                  <c:v>741.0</c:v>
                </c:pt>
                <c:pt idx="741">
                  <c:v>742.0</c:v>
                </c:pt>
                <c:pt idx="742">
                  <c:v>743.0</c:v>
                </c:pt>
                <c:pt idx="743">
                  <c:v>744.0</c:v>
                </c:pt>
                <c:pt idx="744">
                  <c:v>745.0</c:v>
                </c:pt>
                <c:pt idx="745">
                  <c:v>746.0</c:v>
                </c:pt>
                <c:pt idx="746">
                  <c:v>747.0</c:v>
                </c:pt>
                <c:pt idx="747">
                  <c:v>748.0</c:v>
                </c:pt>
                <c:pt idx="748">
                  <c:v>749.0</c:v>
                </c:pt>
                <c:pt idx="749">
                  <c:v>750.0</c:v>
                </c:pt>
                <c:pt idx="750">
                  <c:v>751.0</c:v>
                </c:pt>
                <c:pt idx="751">
                  <c:v>752.0</c:v>
                </c:pt>
                <c:pt idx="752">
                  <c:v>753.0</c:v>
                </c:pt>
                <c:pt idx="753">
                  <c:v>754.0</c:v>
                </c:pt>
                <c:pt idx="754">
                  <c:v>755.0</c:v>
                </c:pt>
                <c:pt idx="755">
                  <c:v>756.0</c:v>
                </c:pt>
                <c:pt idx="756">
                  <c:v>757.0</c:v>
                </c:pt>
                <c:pt idx="757">
                  <c:v>758.0</c:v>
                </c:pt>
                <c:pt idx="758">
                  <c:v>759.0</c:v>
                </c:pt>
                <c:pt idx="759">
                  <c:v>760.0</c:v>
                </c:pt>
                <c:pt idx="760">
                  <c:v>761.0</c:v>
                </c:pt>
                <c:pt idx="761">
                  <c:v>762.0</c:v>
                </c:pt>
                <c:pt idx="762">
                  <c:v>763.0</c:v>
                </c:pt>
                <c:pt idx="763">
                  <c:v>764.0</c:v>
                </c:pt>
                <c:pt idx="764">
                  <c:v>765.0</c:v>
                </c:pt>
                <c:pt idx="765">
                  <c:v>766.0</c:v>
                </c:pt>
                <c:pt idx="766">
                  <c:v>767.0</c:v>
                </c:pt>
                <c:pt idx="767">
                  <c:v>768.0</c:v>
                </c:pt>
                <c:pt idx="768">
                  <c:v>769.0</c:v>
                </c:pt>
                <c:pt idx="769">
                  <c:v>770.0</c:v>
                </c:pt>
                <c:pt idx="770">
                  <c:v>771.0</c:v>
                </c:pt>
                <c:pt idx="771">
                  <c:v>772.0</c:v>
                </c:pt>
                <c:pt idx="772">
                  <c:v>773.0</c:v>
                </c:pt>
                <c:pt idx="773">
                  <c:v>774.0</c:v>
                </c:pt>
                <c:pt idx="774">
                  <c:v>775.0</c:v>
                </c:pt>
                <c:pt idx="775">
                  <c:v>776.0</c:v>
                </c:pt>
                <c:pt idx="776">
                  <c:v>777.0</c:v>
                </c:pt>
                <c:pt idx="777">
                  <c:v>778.0</c:v>
                </c:pt>
                <c:pt idx="778">
                  <c:v>779.0</c:v>
                </c:pt>
                <c:pt idx="779">
                  <c:v>780.0</c:v>
                </c:pt>
                <c:pt idx="780">
                  <c:v>781.0</c:v>
                </c:pt>
                <c:pt idx="781">
                  <c:v>782.0</c:v>
                </c:pt>
                <c:pt idx="782">
                  <c:v>783.0</c:v>
                </c:pt>
                <c:pt idx="783">
                  <c:v>784.0</c:v>
                </c:pt>
                <c:pt idx="784">
                  <c:v>785.0</c:v>
                </c:pt>
                <c:pt idx="785">
                  <c:v>786.0</c:v>
                </c:pt>
                <c:pt idx="786">
                  <c:v>787.0</c:v>
                </c:pt>
                <c:pt idx="787">
                  <c:v>788.0</c:v>
                </c:pt>
                <c:pt idx="788">
                  <c:v>789.0</c:v>
                </c:pt>
                <c:pt idx="789">
                  <c:v>790.0</c:v>
                </c:pt>
                <c:pt idx="790">
                  <c:v>791.0</c:v>
                </c:pt>
                <c:pt idx="791">
                  <c:v>792.0</c:v>
                </c:pt>
                <c:pt idx="792">
                  <c:v>793.0</c:v>
                </c:pt>
                <c:pt idx="793">
                  <c:v>794.0</c:v>
                </c:pt>
                <c:pt idx="794">
                  <c:v>795.0</c:v>
                </c:pt>
                <c:pt idx="795">
                  <c:v>796.0</c:v>
                </c:pt>
                <c:pt idx="796">
                  <c:v>797.0</c:v>
                </c:pt>
                <c:pt idx="797">
                  <c:v>798.0</c:v>
                </c:pt>
                <c:pt idx="798">
                  <c:v>799.0</c:v>
                </c:pt>
                <c:pt idx="799">
                  <c:v>800.0</c:v>
                </c:pt>
                <c:pt idx="800">
                  <c:v>801.0</c:v>
                </c:pt>
                <c:pt idx="801">
                  <c:v>802.0</c:v>
                </c:pt>
                <c:pt idx="802">
                  <c:v>803.0</c:v>
                </c:pt>
                <c:pt idx="803">
                  <c:v>804.0</c:v>
                </c:pt>
                <c:pt idx="804">
                  <c:v>805.0</c:v>
                </c:pt>
                <c:pt idx="805">
                  <c:v>806.0</c:v>
                </c:pt>
                <c:pt idx="806">
                  <c:v>807.0</c:v>
                </c:pt>
                <c:pt idx="807">
                  <c:v>808.0</c:v>
                </c:pt>
                <c:pt idx="808">
                  <c:v>809.0</c:v>
                </c:pt>
                <c:pt idx="809">
                  <c:v>810.0</c:v>
                </c:pt>
                <c:pt idx="810">
                  <c:v>811.0</c:v>
                </c:pt>
                <c:pt idx="811">
                  <c:v>812.0</c:v>
                </c:pt>
                <c:pt idx="812">
                  <c:v>813.0</c:v>
                </c:pt>
                <c:pt idx="813">
                  <c:v>814.0</c:v>
                </c:pt>
                <c:pt idx="814">
                  <c:v>815.0</c:v>
                </c:pt>
                <c:pt idx="815">
                  <c:v>816.0</c:v>
                </c:pt>
                <c:pt idx="816">
                  <c:v>817.0</c:v>
                </c:pt>
                <c:pt idx="817">
                  <c:v>818.0</c:v>
                </c:pt>
                <c:pt idx="818">
                  <c:v>819.0</c:v>
                </c:pt>
                <c:pt idx="819">
                  <c:v>820.0</c:v>
                </c:pt>
                <c:pt idx="820">
                  <c:v>821.0</c:v>
                </c:pt>
                <c:pt idx="821">
                  <c:v>822.0</c:v>
                </c:pt>
                <c:pt idx="822">
                  <c:v>823.0</c:v>
                </c:pt>
                <c:pt idx="823">
                  <c:v>824.0</c:v>
                </c:pt>
                <c:pt idx="824">
                  <c:v>825.0</c:v>
                </c:pt>
                <c:pt idx="825">
                  <c:v>826.0</c:v>
                </c:pt>
                <c:pt idx="826">
                  <c:v>827.0</c:v>
                </c:pt>
                <c:pt idx="827">
                  <c:v>828.0</c:v>
                </c:pt>
                <c:pt idx="828">
                  <c:v>829.0</c:v>
                </c:pt>
                <c:pt idx="829">
                  <c:v>830.0</c:v>
                </c:pt>
                <c:pt idx="830">
                  <c:v>831.0</c:v>
                </c:pt>
                <c:pt idx="831">
                  <c:v>832.0</c:v>
                </c:pt>
                <c:pt idx="832">
                  <c:v>833.0</c:v>
                </c:pt>
                <c:pt idx="833">
                  <c:v>834.0</c:v>
                </c:pt>
                <c:pt idx="834">
                  <c:v>835.0</c:v>
                </c:pt>
                <c:pt idx="835">
                  <c:v>836.0</c:v>
                </c:pt>
                <c:pt idx="836">
                  <c:v>837.0</c:v>
                </c:pt>
                <c:pt idx="837">
                  <c:v>838.0</c:v>
                </c:pt>
                <c:pt idx="838">
                  <c:v>839.0</c:v>
                </c:pt>
                <c:pt idx="839">
                  <c:v>840.0</c:v>
                </c:pt>
                <c:pt idx="840">
                  <c:v>841.0</c:v>
                </c:pt>
                <c:pt idx="841">
                  <c:v>842.0</c:v>
                </c:pt>
                <c:pt idx="842">
                  <c:v>843.0</c:v>
                </c:pt>
                <c:pt idx="843">
                  <c:v>844.0</c:v>
                </c:pt>
                <c:pt idx="844">
                  <c:v>845.0</c:v>
                </c:pt>
                <c:pt idx="845">
                  <c:v>846.0</c:v>
                </c:pt>
                <c:pt idx="846">
                  <c:v>847.0</c:v>
                </c:pt>
                <c:pt idx="847">
                  <c:v>848.0</c:v>
                </c:pt>
                <c:pt idx="848">
                  <c:v>849.0</c:v>
                </c:pt>
                <c:pt idx="849">
                  <c:v>850.0</c:v>
                </c:pt>
                <c:pt idx="850">
                  <c:v>851.0</c:v>
                </c:pt>
                <c:pt idx="851">
                  <c:v>852.0</c:v>
                </c:pt>
                <c:pt idx="852">
                  <c:v>853.0</c:v>
                </c:pt>
                <c:pt idx="853">
                  <c:v>854.0</c:v>
                </c:pt>
                <c:pt idx="854">
                  <c:v>855.0</c:v>
                </c:pt>
                <c:pt idx="855">
                  <c:v>856.0</c:v>
                </c:pt>
                <c:pt idx="856">
                  <c:v>857.0</c:v>
                </c:pt>
                <c:pt idx="857">
                  <c:v>858.0</c:v>
                </c:pt>
                <c:pt idx="858">
                  <c:v>859.0</c:v>
                </c:pt>
                <c:pt idx="859">
                  <c:v>860.0</c:v>
                </c:pt>
                <c:pt idx="860">
                  <c:v>861.0</c:v>
                </c:pt>
                <c:pt idx="861">
                  <c:v>862.0</c:v>
                </c:pt>
                <c:pt idx="862">
                  <c:v>863.0</c:v>
                </c:pt>
                <c:pt idx="863">
                  <c:v>864.0</c:v>
                </c:pt>
                <c:pt idx="864">
                  <c:v>865.0</c:v>
                </c:pt>
                <c:pt idx="865">
                  <c:v>866.0</c:v>
                </c:pt>
                <c:pt idx="866">
                  <c:v>867.0</c:v>
                </c:pt>
                <c:pt idx="867">
                  <c:v>868.0</c:v>
                </c:pt>
                <c:pt idx="868">
                  <c:v>869.0</c:v>
                </c:pt>
                <c:pt idx="869">
                  <c:v>870.0</c:v>
                </c:pt>
                <c:pt idx="870">
                  <c:v>871.0</c:v>
                </c:pt>
                <c:pt idx="871">
                  <c:v>872.0</c:v>
                </c:pt>
                <c:pt idx="872">
                  <c:v>873.0</c:v>
                </c:pt>
                <c:pt idx="873">
                  <c:v>874.0</c:v>
                </c:pt>
                <c:pt idx="874">
                  <c:v>875.0</c:v>
                </c:pt>
                <c:pt idx="875">
                  <c:v>876.0</c:v>
                </c:pt>
                <c:pt idx="876">
                  <c:v>877.0</c:v>
                </c:pt>
                <c:pt idx="877">
                  <c:v>878.0</c:v>
                </c:pt>
                <c:pt idx="878">
                  <c:v>879.0</c:v>
                </c:pt>
                <c:pt idx="879">
                  <c:v>880.0</c:v>
                </c:pt>
                <c:pt idx="880">
                  <c:v>881.0</c:v>
                </c:pt>
                <c:pt idx="881">
                  <c:v>882.0</c:v>
                </c:pt>
                <c:pt idx="882">
                  <c:v>883.0</c:v>
                </c:pt>
                <c:pt idx="883">
                  <c:v>884.0</c:v>
                </c:pt>
                <c:pt idx="884">
                  <c:v>885.0</c:v>
                </c:pt>
                <c:pt idx="885">
                  <c:v>886.0</c:v>
                </c:pt>
                <c:pt idx="886">
                  <c:v>887.0</c:v>
                </c:pt>
                <c:pt idx="887">
                  <c:v>888.0</c:v>
                </c:pt>
                <c:pt idx="888">
                  <c:v>889.0</c:v>
                </c:pt>
                <c:pt idx="889">
                  <c:v>890.0</c:v>
                </c:pt>
                <c:pt idx="890">
                  <c:v>891.0</c:v>
                </c:pt>
                <c:pt idx="891">
                  <c:v>892.0</c:v>
                </c:pt>
                <c:pt idx="892">
                  <c:v>893.0</c:v>
                </c:pt>
                <c:pt idx="893">
                  <c:v>894.0</c:v>
                </c:pt>
                <c:pt idx="894">
                  <c:v>895.0</c:v>
                </c:pt>
                <c:pt idx="895">
                  <c:v>896.0</c:v>
                </c:pt>
                <c:pt idx="896">
                  <c:v>897.0</c:v>
                </c:pt>
                <c:pt idx="897">
                  <c:v>898.0</c:v>
                </c:pt>
                <c:pt idx="898">
                  <c:v>899.0</c:v>
                </c:pt>
                <c:pt idx="899">
                  <c:v>900.0</c:v>
                </c:pt>
                <c:pt idx="900">
                  <c:v>901.0</c:v>
                </c:pt>
                <c:pt idx="901">
                  <c:v>902.0</c:v>
                </c:pt>
                <c:pt idx="902">
                  <c:v>903.0</c:v>
                </c:pt>
                <c:pt idx="903">
                  <c:v>904.0</c:v>
                </c:pt>
                <c:pt idx="904">
                  <c:v>905.0</c:v>
                </c:pt>
                <c:pt idx="905">
                  <c:v>906.0</c:v>
                </c:pt>
                <c:pt idx="906">
                  <c:v>907.0</c:v>
                </c:pt>
                <c:pt idx="907">
                  <c:v>908.0</c:v>
                </c:pt>
                <c:pt idx="908">
                  <c:v>909.0</c:v>
                </c:pt>
                <c:pt idx="909">
                  <c:v>910.0</c:v>
                </c:pt>
                <c:pt idx="910">
                  <c:v>911.0</c:v>
                </c:pt>
                <c:pt idx="911">
                  <c:v>912.0</c:v>
                </c:pt>
                <c:pt idx="912">
                  <c:v>913.0</c:v>
                </c:pt>
                <c:pt idx="913">
                  <c:v>914.0</c:v>
                </c:pt>
                <c:pt idx="914">
                  <c:v>915.0</c:v>
                </c:pt>
                <c:pt idx="915">
                  <c:v>916.0</c:v>
                </c:pt>
                <c:pt idx="916">
                  <c:v>917.0</c:v>
                </c:pt>
                <c:pt idx="917">
                  <c:v>918.0</c:v>
                </c:pt>
                <c:pt idx="918">
                  <c:v>919.0</c:v>
                </c:pt>
                <c:pt idx="919">
                  <c:v>920.0</c:v>
                </c:pt>
                <c:pt idx="920">
                  <c:v>921.0</c:v>
                </c:pt>
                <c:pt idx="921">
                  <c:v>922.0</c:v>
                </c:pt>
                <c:pt idx="922">
                  <c:v>923.0</c:v>
                </c:pt>
                <c:pt idx="923">
                  <c:v>924.0</c:v>
                </c:pt>
                <c:pt idx="924">
                  <c:v>925.0</c:v>
                </c:pt>
                <c:pt idx="925">
                  <c:v>926.0</c:v>
                </c:pt>
                <c:pt idx="926">
                  <c:v>927.0</c:v>
                </c:pt>
                <c:pt idx="927">
                  <c:v>928.0</c:v>
                </c:pt>
                <c:pt idx="928">
                  <c:v>929.0</c:v>
                </c:pt>
                <c:pt idx="929">
                  <c:v>930.0</c:v>
                </c:pt>
                <c:pt idx="930">
                  <c:v>931.0</c:v>
                </c:pt>
                <c:pt idx="931">
                  <c:v>932.0</c:v>
                </c:pt>
                <c:pt idx="932">
                  <c:v>933.0</c:v>
                </c:pt>
                <c:pt idx="933">
                  <c:v>934.0</c:v>
                </c:pt>
                <c:pt idx="934">
                  <c:v>935.0</c:v>
                </c:pt>
                <c:pt idx="935">
                  <c:v>936.0</c:v>
                </c:pt>
                <c:pt idx="936">
                  <c:v>937.0</c:v>
                </c:pt>
                <c:pt idx="937">
                  <c:v>938.0</c:v>
                </c:pt>
                <c:pt idx="938">
                  <c:v>939.0</c:v>
                </c:pt>
                <c:pt idx="939">
                  <c:v>940.0</c:v>
                </c:pt>
                <c:pt idx="940">
                  <c:v>941.0</c:v>
                </c:pt>
                <c:pt idx="941">
                  <c:v>942.0</c:v>
                </c:pt>
                <c:pt idx="942">
                  <c:v>943.0</c:v>
                </c:pt>
                <c:pt idx="943">
                  <c:v>944.0</c:v>
                </c:pt>
                <c:pt idx="944">
                  <c:v>945.0</c:v>
                </c:pt>
                <c:pt idx="945">
                  <c:v>946.0</c:v>
                </c:pt>
                <c:pt idx="946">
                  <c:v>947.0</c:v>
                </c:pt>
                <c:pt idx="947">
                  <c:v>948.0</c:v>
                </c:pt>
                <c:pt idx="948">
                  <c:v>949.0</c:v>
                </c:pt>
                <c:pt idx="949">
                  <c:v>950.0</c:v>
                </c:pt>
                <c:pt idx="950">
                  <c:v>951.0</c:v>
                </c:pt>
                <c:pt idx="951">
                  <c:v>952.0</c:v>
                </c:pt>
                <c:pt idx="952">
                  <c:v>953.0</c:v>
                </c:pt>
                <c:pt idx="953">
                  <c:v>954.0</c:v>
                </c:pt>
                <c:pt idx="954">
                  <c:v>955.0</c:v>
                </c:pt>
                <c:pt idx="955">
                  <c:v>956.0</c:v>
                </c:pt>
                <c:pt idx="956">
                  <c:v>957.0</c:v>
                </c:pt>
                <c:pt idx="957">
                  <c:v>958.0</c:v>
                </c:pt>
                <c:pt idx="958">
                  <c:v>959.0</c:v>
                </c:pt>
                <c:pt idx="959">
                  <c:v>960.0</c:v>
                </c:pt>
                <c:pt idx="960">
                  <c:v>961.0</c:v>
                </c:pt>
                <c:pt idx="961">
                  <c:v>962.0</c:v>
                </c:pt>
                <c:pt idx="962">
                  <c:v>963.0</c:v>
                </c:pt>
                <c:pt idx="963">
                  <c:v>964.0</c:v>
                </c:pt>
                <c:pt idx="964">
                  <c:v>965.0</c:v>
                </c:pt>
                <c:pt idx="965">
                  <c:v>966.0</c:v>
                </c:pt>
                <c:pt idx="966">
                  <c:v>967.0</c:v>
                </c:pt>
                <c:pt idx="967">
                  <c:v>968.0</c:v>
                </c:pt>
                <c:pt idx="968">
                  <c:v>969.0</c:v>
                </c:pt>
                <c:pt idx="969">
                  <c:v>970.0</c:v>
                </c:pt>
                <c:pt idx="970">
                  <c:v>971.0</c:v>
                </c:pt>
                <c:pt idx="971">
                  <c:v>972.0</c:v>
                </c:pt>
                <c:pt idx="972">
                  <c:v>973.0</c:v>
                </c:pt>
                <c:pt idx="973">
                  <c:v>974.0</c:v>
                </c:pt>
                <c:pt idx="974">
                  <c:v>975.0</c:v>
                </c:pt>
                <c:pt idx="975">
                  <c:v>976.0</c:v>
                </c:pt>
                <c:pt idx="976">
                  <c:v>977.0</c:v>
                </c:pt>
                <c:pt idx="977">
                  <c:v>978.0</c:v>
                </c:pt>
                <c:pt idx="978">
                  <c:v>979.0</c:v>
                </c:pt>
                <c:pt idx="979">
                  <c:v>980.0</c:v>
                </c:pt>
                <c:pt idx="980">
                  <c:v>981.0</c:v>
                </c:pt>
                <c:pt idx="981">
                  <c:v>982.0</c:v>
                </c:pt>
                <c:pt idx="982">
                  <c:v>983.0</c:v>
                </c:pt>
                <c:pt idx="983">
                  <c:v>984.0</c:v>
                </c:pt>
                <c:pt idx="984">
                  <c:v>985.0</c:v>
                </c:pt>
                <c:pt idx="985">
                  <c:v>986.0</c:v>
                </c:pt>
                <c:pt idx="986">
                  <c:v>987.0</c:v>
                </c:pt>
                <c:pt idx="987">
                  <c:v>988.0</c:v>
                </c:pt>
                <c:pt idx="988">
                  <c:v>989.0</c:v>
                </c:pt>
                <c:pt idx="989">
                  <c:v>990.0</c:v>
                </c:pt>
                <c:pt idx="990">
                  <c:v>991.0</c:v>
                </c:pt>
                <c:pt idx="991">
                  <c:v>992.0</c:v>
                </c:pt>
                <c:pt idx="992">
                  <c:v>993.0</c:v>
                </c:pt>
                <c:pt idx="993">
                  <c:v>994.0</c:v>
                </c:pt>
                <c:pt idx="994">
                  <c:v>995.0</c:v>
                </c:pt>
                <c:pt idx="995">
                  <c:v>996.0</c:v>
                </c:pt>
                <c:pt idx="996">
                  <c:v>997.0</c:v>
                </c:pt>
                <c:pt idx="997">
                  <c:v>998.0</c:v>
                </c:pt>
                <c:pt idx="998">
                  <c:v>999.0</c:v>
                </c:pt>
                <c:pt idx="999">
                  <c:v>1000.0</c:v>
                </c:pt>
                <c:pt idx="1000">
                  <c:v>1001.0</c:v>
                </c:pt>
                <c:pt idx="1001">
                  <c:v>1002.0</c:v>
                </c:pt>
                <c:pt idx="1002">
                  <c:v>1003.0</c:v>
                </c:pt>
                <c:pt idx="1003">
                  <c:v>1004.0</c:v>
                </c:pt>
                <c:pt idx="1004">
                  <c:v>1005.0</c:v>
                </c:pt>
                <c:pt idx="1005">
                  <c:v>1006.0</c:v>
                </c:pt>
                <c:pt idx="1006">
                  <c:v>1007.0</c:v>
                </c:pt>
                <c:pt idx="1007">
                  <c:v>1008.0</c:v>
                </c:pt>
                <c:pt idx="1008">
                  <c:v>1009.0</c:v>
                </c:pt>
                <c:pt idx="1009">
                  <c:v>1010.0</c:v>
                </c:pt>
                <c:pt idx="1010">
                  <c:v>1011.0</c:v>
                </c:pt>
                <c:pt idx="1011">
                  <c:v>1012.0</c:v>
                </c:pt>
                <c:pt idx="1012">
                  <c:v>1013.0</c:v>
                </c:pt>
                <c:pt idx="1013">
                  <c:v>1014.0</c:v>
                </c:pt>
                <c:pt idx="1014">
                  <c:v>1015.0</c:v>
                </c:pt>
                <c:pt idx="1015">
                  <c:v>1016.0</c:v>
                </c:pt>
                <c:pt idx="1016">
                  <c:v>1017.0</c:v>
                </c:pt>
                <c:pt idx="1017">
                  <c:v>1018.0</c:v>
                </c:pt>
                <c:pt idx="1018">
                  <c:v>1019.0</c:v>
                </c:pt>
                <c:pt idx="1019">
                  <c:v>1020.0</c:v>
                </c:pt>
                <c:pt idx="1020">
                  <c:v>1021.0</c:v>
                </c:pt>
                <c:pt idx="1021">
                  <c:v>1022.0</c:v>
                </c:pt>
                <c:pt idx="1022">
                  <c:v>1023.0</c:v>
                </c:pt>
                <c:pt idx="1023">
                  <c:v>1024.0</c:v>
                </c:pt>
                <c:pt idx="1024">
                  <c:v>1025.0</c:v>
                </c:pt>
                <c:pt idx="1025">
                  <c:v>1026.0</c:v>
                </c:pt>
                <c:pt idx="1026">
                  <c:v>1027.0</c:v>
                </c:pt>
                <c:pt idx="1027">
                  <c:v>1028.0</c:v>
                </c:pt>
                <c:pt idx="1028">
                  <c:v>1029.0</c:v>
                </c:pt>
                <c:pt idx="1029">
                  <c:v>1030.0</c:v>
                </c:pt>
                <c:pt idx="1030">
                  <c:v>1031.0</c:v>
                </c:pt>
                <c:pt idx="1031">
                  <c:v>1032.0</c:v>
                </c:pt>
                <c:pt idx="1032">
                  <c:v>1033.0</c:v>
                </c:pt>
                <c:pt idx="1033">
                  <c:v>1034.0</c:v>
                </c:pt>
                <c:pt idx="1034">
                  <c:v>1035.0</c:v>
                </c:pt>
                <c:pt idx="1035">
                  <c:v>1036.0</c:v>
                </c:pt>
                <c:pt idx="1036">
                  <c:v>1037.0</c:v>
                </c:pt>
                <c:pt idx="1037">
                  <c:v>1038.0</c:v>
                </c:pt>
                <c:pt idx="1038">
                  <c:v>1039.0</c:v>
                </c:pt>
                <c:pt idx="1039">
                  <c:v>1040.0</c:v>
                </c:pt>
                <c:pt idx="1040">
                  <c:v>1041.0</c:v>
                </c:pt>
                <c:pt idx="1041">
                  <c:v>1042.0</c:v>
                </c:pt>
                <c:pt idx="1042">
                  <c:v>1043.0</c:v>
                </c:pt>
                <c:pt idx="1043">
                  <c:v>1044.0</c:v>
                </c:pt>
                <c:pt idx="1044">
                  <c:v>1045.0</c:v>
                </c:pt>
                <c:pt idx="1045">
                  <c:v>1046.0</c:v>
                </c:pt>
                <c:pt idx="1046">
                  <c:v>1047.0</c:v>
                </c:pt>
                <c:pt idx="1047">
                  <c:v>1048.0</c:v>
                </c:pt>
                <c:pt idx="1048">
                  <c:v>1049.0</c:v>
                </c:pt>
                <c:pt idx="1049">
                  <c:v>1050.0</c:v>
                </c:pt>
                <c:pt idx="1050">
                  <c:v>1051.0</c:v>
                </c:pt>
                <c:pt idx="1051">
                  <c:v>1052.0</c:v>
                </c:pt>
                <c:pt idx="1052">
                  <c:v>1053.0</c:v>
                </c:pt>
                <c:pt idx="1053">
                  <c:v>1054.0</c:v>
                </c:pt>
                <c:pt idx="1054">
                  <c:v>1055.0</c:v>
                </c:pt>
                <c:pt idx="1055">
                  <c:v>1056.0</c:v>
                </c:pt>
                <c:pt idx="1056">
                  <c:v>1057.0</c:v>
                </c:pt>
                <c:pt idx="1057">
                  <c:v>1058.0</c:v>
                </c:pt>
                <c:pt idx="1058">
                  <c:v>1059.0</c:v>
                </c:pt>
                <c:pt idx="1059">
                  <c:v>1060.0</c:v>
                </c:pt>
                <c:pt idx="1060">
                  <c:v>1061.0</c:v>
                </c:pt>
                <c:pt idx="1061">
                  <c:v>1062.0</c:v>
                </c:pt>
                <c:pt idx="1062">
                  <c:v>1063.0</c:v>
                </c:pt>
                <c:pt idx="1063">
                  <c:v>1064.0</c:v>
                </c:pt>
                <c:pt idx="1064">
                  <c:v>1065.0</c:v>
                </c:pt>
                <c:pt idx="1065">
                  <c:v>1066.0</c:v>
                </c:pt>
                <c:pt idx="1066">
                  <c:v>1067.0</c:v>
                </c:pt>
                <c:pt idx="1067">
                  <c:v>1068.0</c:v>
                </c:pt>
                <c:pt idx="1068">
                  <c:v>1069.0</c:v>
                </c:pt>
                <c:pt idx="1069">
                  <c:v>1070.0</c:v>
                </c:pt>
                <c:pt idx="1070">
                  <c:v>1071.0</c:v>
                </c:pt>
                <c:pt idx="1071">
                  <c:v>1072.0</c:v>
                </c:pt>
                <c:pt idx="1072">
                  <c:v>1073.0</c:v>
                </c:pt>
                <c:pt idx="1073">
                  <c:v>1074.0</c:v>
                </c:pt>
                <c:pt idx="1074">
                  <c:v>1075.0</c:v>
                </c:pt>
                <c:pt idx="1075">
                  <c:v>1076.0</c:v>
                </c:pt>
                <c:pt idx="1076">
                  <c:v>1077.0</c:v>
                </c:pt>
                <c:pt idx="1077">
                  <c:v>1078.0</c:v>
                </c:pt>
                <c:pt idx="1078">
                  <c:v>1079.0</c:v>
                </c:pt>
                <c:pt idx="1079">
                  <c:v>1080.0</c:v>
                </c:pt>
                <c:pt idx="1080">
                  <c:v>1081.0</c:v>
                </c:pt>
                <c:pt idx="1081">
                  <c:v>1082.0</c:v>
                </c:pt>
                <c:pt idx="1082">
                  <c:v>1083.0</c:v>
                </c:pt>
                <c:pt idx="1083">
                  <c:v>1084.0</c:v>
                </c:pt>
                <c:pt idx="1084">
                  <c:v>1085.0</c:v>
                </c:pt>
                <c:pt idx="1085">
                  <c:v>1086.0</c:v>
                </c:pt>
                <c:pt idx="1086">
                  <c:v>1087.0</c:v>
                </c:pt>
                <c:pt idx="1087">
                  <c:v>1088.0</c:v>
                </c:pt>
                <c:pt idx="1088">
                  <c:v>1089.0</c:v>
                </c:pt>
                <c:pt idx="1089">
                  <c:v>1090.0</c:v>
                </c:pt>
                <c:pt idx="1090">
                  <c:v>1091.0</c:v>
                </c:pt>
                <c:pt idx="1091">
                  <c:v>1092.0</c:v>
                </c:pt>
                <c:pt idx="1092">
                  <c:v>1093.0</c:v>
                </c:pt>
                <c:pt idx="1093">
                  <c:v>1094.0</c:v>
                </c:pt>
                <c:pt idx="1094">
                  <c:v>1095.0</c:v>
                </c:pt>
                <c:pt idx="1095">
                  <c:v>1096.0</c:v>
                </c:pt>
                <c:pt idx="1096">
                  <c:v>1097.0</c:v>
                </c:pt>
                <c:pt idx="1097">
                  <c:v>1098.0</c:v>
                </c:pt>
                <c:pt idx="1098">
                  <c:v>1099.0</c:v>
                </c:pt>
                <c:pt idx="1099">
                  <c:v>1100.0</c:v>
                </c:pt>
                <c:pt idx="1100">
                  <c:v>1101.0</c:v>
                </c:pt>
                <c:pt idx="1101">
                  <c:v>1102.0</c:v>
                </c:pt>
                <c:pt idx="1102">
                  <c:v>1103.0</c:v>
                </c:pt>
                <c:pt idx="1103">
                  <c:v>1104.0</c:v>
                </c:pt>
                <c:pt idx="1104">
                  <c:v>1105.0</c:v>
                </c:pt>
                <c:pt idx="1105">
                  <c:v>1106.0</c:v>
                </c:pt>
                <c:pt idx="1106">
                  <c:v>1107.0</c:v>
                </c:pt>
                <c:pt idx="1107">
                  <c:v>1108.0</c:v>
                </c:pt>
                <c:pt idx="1108">
                  <c:v>1109.0</c:v>
                </c:pt>
                <c:pt idx="1109">
                  <c:v>1110.0</c:v>
                </c:pt>
                <c:pt idx="1110">
                  <c:v>1111.0</c:v>
                </c:pt>
                <c:pt idx="1111">
                  <c:v>1112.0</c:v>
                </c:pt>
                <c:pt idx="1112">
                  <c:v>1113.0</c:v>
                </c:pt>
                <c:pt idx="1113">
                  <c:v>1114.0</c:v>
                </c:pt>
                <c:pt idx="1114">
                  <c:v>1115.0</c:v>
                </c:pt>
                <c:pt idx="1115">
                  <c:v>1116.0</c:v>
                </c:pt>
                <c:pt idx="1116">
                  <c:v>1117.0</c:v>
                </c:pt>
                <c:pt idx="1117">
                  <c:v>1118.0</c:v>
                </c:pt>
                <c:pt idx="1118">
                  <c:v>1119.0</c:v>
                </c:pt>
                <c:pt idx="1119">
                  <c:v>1120.0</c:v>
                </c:pt>
                <c:pt idx="1120">
                  <c:v>1121.0</c:v>
                </c:pt>
                <c:pt idx="1121">
                  <c:v>1122.0</c:v>
                </c:pt>
                <c:pt idx="1122">
                  <c:v>1123.0</c:v>
                </c:pt>
                <c:pt idx="1123">
                  <c:v>1124.0</c:v>
                </c:pt>
                <c:pt idx="1124">
                  <c:v>1125.0</c:v>
                </c:pt>
                <c:pt idx="1125">
                  <c:v>1126.0</c:v>
                </c:pt>
                <c:pt idx="1126">
                  <c:v>1127.0</c:v>
                </c:pt>
                <c:pt idx="1127">
                  <c:v>1128.0</c:v>
                </c:pt>
                <c:pt idx="1128">
                  <c:v>1129.0</c:v>
                </c:pt>
                <c:pt idx="1129">
                  <c:v>1130.0</c:v>
                </c:pt>
                <c:pt idx="1130">
                  <c:v>1131.0</c:v>
                </c:pt>
                <c:pt idx="1131">
                  <c:v>1132.0</c:v>
                </c:pt>
                <c:pt idx="1132">
                  <c:v>1133.0</c:v>
                </c:pt>
                <c:pt idx="1133">
                  <c:v>1134.0</c:v>
                </c:pt>
                <c:pt idx="1134">
                  <c:v>1135.0</c:v>
                </c:pt>
                <c:pt idx="1135">
                  <c:v>1136.0</c:v>
                </c:pt>
                <c:pt idx="1136">
                  <c:v>1137.0</c:v>
                </c:pt>
                <c:pt idx="1137">
                  <c:v>1138.0</c:v>
                </c:pt>
                <c:pt idx="1138">
                  <c:v>1139.0</c:v>
                </c:pt>
                <c:pt idx="1139">
                  <c:v>1140.0</c:v>
                </c:pt>
                <c:pt idx="1140">
                  <c:v>1141.0</c:v>
                </c:pt>
                <c:pt idx="1141">
                  <c:v>1142.0</c:v>
                </c:pt>
                <c:pt idx="1142">
                  <c:v>1143.0</c:v>
                </c:pt>
                <c:pt idx="1143">
                  <c:v>1144.0</c:v>
                </c:pt>
                <c:pt idx="1144">
                  <c:v>1145.0</c:v>
                </c:pt>
                <c:pt idx="1145">
                  <c:v>1146.0</c:v>
                </c:pt>
                <c:pt idx="1146">
                  <c:v>1147.0</c:v>
                </c:pt>
                <c:pt idx="1147">
                  <c:v>1148.0</c:v>
                </c:pt>
                <c:pt idx="1148">
                  <c:v>1149.0</c:v>
                </c:pt>
                <c:pt idx="1149">
                  <c:v>1150.0</c:v>
                </c:pt>
                <c:pt idx="1150">
                  <c:v>1151.0</c:v>
                </c:pt>
                <c:pt idx="1151">
                  <c:v>1152.0</c:v>
                </c:pt>
                <c:pt idx="1152">
                  <c:v>1153.0</c:v>
                </c:pt>
                <c:pt idx="1153">
                  <c:v>1154.0</c:v>
                </c:pt>
                <c:pt idx="1154">
                  <c:v>1155.0</c:v>
                </c:pt>
                <c:pt idx="1155">
                  <c:v>1156.0</c:v>
                </c:pt>
                <c:pt idx="1156">
                  <c:v>1157.0</c:v>
                </c:pt>
                <c:pt idx="1157">
                  <c:v>1158.0</c:v>
                </c:pt>
                <c:pt idx="1158">
                  <c:v>1159.0</c:v>
                </c:pt>
                <c:pt idx="1159">
                  <c:v>1160.0</c:v>
                </c:pt>
                <c:pt idx="1160">
                  <c:v>1161.0</c:v>
                </c:pt>
                <c:pt idx="1161">
                  <c:v>1162.0</c:v>
                </c:pt>
                <c:pt idx="1162">
                  <c:v>1163.0</c:v>
                </c:pt>
                <c:pt idx="1163">
                  <c:v>1164.0</c:v>
                </c:pt>
                <c:pt idx="1164">
                  <c:v>1165.0</c:v>
                </c:pt>
                <c:pt idx="1165">
                  <c:v>1166.0</c:v>
                </c:pt>
                <c:pt idx="1166">
                  <c:v>1167.0</c:v>
                </c:pt>
                <c:pt idx="1167">
                  <c:v>1168.0</c:v>
                </c:pt>
                <c:pt idx="1168">
                  <c:v>1169.0</c:v>
                </c:pt>
                <c:pt idx="1169">
                  <c:v>1170.0</c:v>
                </c:pt>
                <c:pt idx="1170">
                  <c:v>1171.0</c:v>
                </c:pt>
                <c:pt idx="1171">
                  <c:v>1172.0</c:v>
                </c:pt>
                <c:pt idx="1172">
                  <c:v>1173.0</c:v>
                </c:pt>
                <c:pt idx="1173">
                  <c:v>1174.0</c:v>
                </c:pt>
                <c:pt idx="1174">
                  <c:v>1175.0</c:v>
                </c:pt>
                <c:pt idx="1175">
                  <c:v>1176.0</c:v>
                </c:pt>
                <c:pt idx="1176">
                  <c:v>1177.0</c:v>
                </c:pt>
                <c:pt idx="1177">
                  <c:v>1178.0</c:v>
                </c:pt>
                <c:pt idx="1178">
                  <c:v>1179.0</c:v>
                </c:pt>
                <c:pt idx="1179">
                  <c:v>1180.0</c:v>
                </c:pt>
                <c:pt idx="1180">
                  <c:v>1181.0</c:v>
                </c:pt>
                <c:pt idx="1181">
                  <c:v>1182.0</c:v>
                </c:pt>
                <c:pt idx="1182">
                  <c:v>1183.0</c:v>
                </c:pt>
                <c:pt idx="1183">
                  <c:v>1184.0</c:v>
                </c:pt>
                <c:pt idx="1184">
                  <c:v>1185.0</c:v>
                </c:pt>
                <c:pt idx="1185">
                  <c:v>1186.0</c:v>
                </c:pt>
                <c:pt idx="1186">
                  <c:v>1187.0</c:v>
                </c:pt>
                <c:pt idx="1187">
                  <c:v>1188.0</c:v>
                </c:pt>
                <c:pt idx="1188">
                  <c:v>1189.0</c:v>
                </c:pt>
                <c:pt idx="1189">
                  <c:v>1190.0</c:v>
                </c:pt>
                <c:pt idx="1190">
                  <c:v>1191.0</c:v>
                </c:pt>
                <c:pt idx="1191">
                  <c:v>1192.0</c:v>
                </c:pt>
                <c:pt idx="1192">
                  <c:v>1193.0</c:v>
                </c:pt>
                <c:pt idx="1193">
                  <c:v>1194.0</c:v>
                </c:pt>
                <c:pt idx="1194">
                  <c:v>1195.0</c:v>
                </c:pt>
                <c:pt idx="1195">
                  <c:v>1196.0</c:v>
                </c:pt>
                <c:pt idx="1196">
                  <c:v>1197.0</c:v>
                </c:pt>
                <c:pt idx="1197">
                  <c:v>1198.0</c:v>
                </c:pt>
                <c:pt idx="1198">
                  <c:v>1199.0</c:v>
                </c:pt>
                <c:pt idx="1199">
                  <c:v>1200.0</c:v>
                </c:pt>
                <c:pt idx="1200">
                  <c:v>1201.0</c:v>
                </c:pt>
                <c:pt idx="1201">
                  <c:v>1202.0</c:v>
                </c:pt>
                <c:pt idx="1202">
                  <c:v>1203.0</c:v>
                </c:pt>
                <c:pt idx="1203">
                  <c:v>1204.0</c:v>
                </c:pt>
                <c:pt idx="1204">
                  <c:v>1205.0</c:v>
                </c:pt>
                <c:pt idx="1205">
                  <c:v>1206.0</c:v>
                </c:pt>
                <c:pt idx="1206">
                  <c:v>1207.0</c:v>
                </c:pt>
                <c:pt idx="1207">
                  <c:v>1208.0</c:v>
                </c:pt>
                <c:pt idx="1208">
                  <c:v>1209.0</c:v>
                </c:pt>
                <c:pt idx="1209">
                  <c:v>1210.0</c:v>
                </c:pt>
                <c:pt idx="1210">
                  <c:v>1211.0</c:v>
                </c:pt>
                <c:pt idx="1211">
                  <c:v>1212.0</c:v>
                </c:pt>
                <c:pt idx="1212">
                  <c:v>1213.0</c:v>
                </c:pt>
                <c:pt idx="1213">
                  <c:v>1214.0</c:v>
                </c:pt>
                <c:pt idx="1214">
                  <c:v>1215.0</c:v>
                </c:pt>
                <c:pt idx="1215">
                  <c:v>1216.0</c:v>
                </c:pt>
                <c:pt idx="1216">
                  <c:v>1217.0</c:v>
                </c:pt>
                <c:pt idx="1217">
                  <c:v>1218.0</c:v>
                </c:pt>
                <c:pt idx="1218">
                  <c:v>1219.0</c:v>
                </c:pt>
                <c:pt idx="1219">
                  <c:v>1220.0</c:v>
                </c:pt>
                <c:pt idx="1220">
                  <c:v>1221.0</c:v>
                </c:pt>
                <c:pt idx="1221">
                  <c:v>1222.0</c:v>
                </c:pt>
                <c:pt idx="1222">
                  <c:v>1223.0</c:v>
                </c:pt>
                <c:pt idx="1223">
                  <c:v>1224.0</c:v>
                </c:pt>
                <c:pt idx="1224">
                  <c:v>1225.0</c:v>
                </c:pt>
                <c:pt idx="1225">
                  <c:v>1226.0</c:v>
                </c:pt>
                <c:pt idx="1226">
                  <c:v>1227.0</c:v>
                </c:pt>
                <c:pt idx="1227">
                  <c:v>1228.0</c:v>
                </c:pt>
                <c:pt idx="1228">
                  <c:v>1229.0</c:v>
                </c:pt>
                <c:pt idx="1229">
                  <c:v>1230.0</c:v>
                </c:pt>
                <c:pt idx="1230">
                  <c:v>1231.0</c:v>
                </c:pt>
                <c:pt idx="1231">
                  <c:v>1232.0</c:v>
                </c:pt>
                <c:pt idx="1232">
                  <c:v>1233.0</c:v>
                </c:pt>
                <c:pt idx="1233">
                  <c:v>1234.0</c:v>
                </c:pt>
                <c:pt idx="1234">
                  <c:v>1235.0</c:v>
                </c:pt>
                <c:pt idx="1235">
                  <c:v>1236.0</c:v>
                </c:pt>
                <c:pt idx="1236">
                  <c:v>1237.0</c:v>
                </c:pt>
                <c:pt idx="1237">
                  <c:v>1238.0</c:v>
                </c:pt>
                <c:pt idx="1238">
                  <c:v>1239.0</c:v>
                </c:pt>
                <c:pt idx="1239">
                  <c:v>1240.0</c:v>
                </c:pt>
                <c:pt idx="1240">
                  <c:v>1241.0</c:v>
                </c:pt>
                <c:pt idx="1241">
                  <c:v>1242.0</c:v>
                </c:pt>
                <c:pt idx="1242">
                  <c:v>1243.0</c:v>
                </c:pt>
                <c:pt idx="1243">
                  <c:v>1244.0</c:v>
                </c:pt>
                <c:pt idx="1244">
                  <c:v>1245.0</c:v>
                </c:pt>
                <c:pt idx="1245">
                  <c:v>1246.0</c:v>
                </c:pt>
                <c:pt idx="1246">
                  <c:v>1247.0</c:v>
                </c:pt>
                <c:pt idx="1247">
                  <c:v>1248.0</c:v>
                </c:pt>
                <c:pt idx="1248">
                  <c:v>1249.0</c:v>
                </c:pt>
                <c:pt idx="1249">
                  <c:v>1250.0</c:v>
                </c:pt>
                <c:pt idx="1250">
                  <c:v>1251.0</c:v>
                </c:pt>
                <c:pt idx="1251">
                  <c:v>1252.0</c:v>
                </c:pt>
                <c:pt idx="1252">
                  <c:v>1253.0</c:v>
                </c:pt>
                <c:pt idx="1253">
                  <c:v>1254.0</c:v>
                </c:pt>
                <c:pt idx="1254">
                  <c:v>1255.0</c:v>
                </c:pt>
                <c:pt idx="1255">
                  <c:v>1256.0</c:v>
                </c:pt>
                <c:pt idx="1256">
                  <c:v>1257.0</c:v>
                </c:pt>
                <c:pt idx="1257">
                  <c:v>1258.0</c:v>
                </c:pt>
                <c:pt idx="1258">
                  <c:v>1259.0</c:v>
                </c:pt>
                <c:pt idx="1259">
                  <c:v>1260.0</c:v>
                </c:pt>
                <c:pt idx="1260">
                  <c:v>1261.0</c:v>
                </c:pt>
                <c:pt idx="1261">
                  <c:v>1262.0</c:v>
                </c:pt>
                <c:pt idx="1262">
                  <c:v>1263.0</c:v>
                </c:pt>
                <c:pt idx="1263">
                  <c:v>1264.0</c:v>
                </c:pt>
                <c:pt idx="1264">
                  <c:v>1265.0</c:v>
                </c:pt>
                <c:pt idx="1265">
                  <c:v>1266.0</c:v>
                </c:pt>
                <c:pt idx="1266">
                  <c:v>1267.0</c:v>
                </c:pt>
                <c:pt idx="1267">
                  <c:v>1268.0</c:v>
                </c:pt>
                <c:pt idx="1268">
                  <c:v>1269.0</c:v>
                </c:pt>
                <c:pt idx="1269">
                  <c:v>1270.0</c:v>
                </c:pt>
                <c:pt idx="1270">
                  <c:v>1271.0</c:v>
                </c:pt>
                <c:pt idx="1271">
                  <c:v>1272.0</c:v>
                </c:pt>
                <c:pt idx="1272">
                  <c:v>1273.0</c:v>
                </c:pt>
                <c:pt idx="1273">
                  <c:v>1274.0</c:v>
                </c:pt>
                <c:pt idx="1274">
                  <c:v>1275.0</c:v>
                </c:pt>
                <c:pt idx="1275">
                  <c:v>1276.0</c:v>
                </c:pt>
                <c:pt idx="1276">
                  <c:v>1277.0</c:v>
                </c:pt>
                <c:pt idx="1277">
                  <c:v>1278.0</c:v>
                </c:pt>
                <c:pt idx="1278">
                  <c:v>1279.0</c:v>
                </c:pt>
                <c:pt idx="1279">
                  <c:v>1280.0</c:v>
                </c:pt>
                <c:pt idx="1280">
                  <c:v>1281.0</c:v>
                </c:pt>
                <c:pt idx="1281">
                  <c:v>1282.0</c:v>
                </c:pt>
                <c:pt idx="1282">
                  <c:v>1283.0</c:v>
                </c:pt>
                <c:pt idx="1283">
                  <c:v>1284.0</c:v>
                </c:pt>
                <c:pt idx="1284">
                  <c:v>1285.0</c:v>
                </c:pt>
                <c:pt idx="1285">
                  <c:v>1286.0</c:v>
                </c:pt>
                <c:pt idx="1286">
                  <c:v>1287.0</c:v>
                </c:pt>
                <c:pt idx="1287">
                  <c:v>1288.0</c:v>
                </c:pt>
                <c:pt idx="1288">
                  <c:v>1289.0</c:v>
                </c:pt>
                <c:pt idx="1289">
                  <c:v>1290.0</c:v>
                </c:pt>
                <c:pt idx="1290">
                  <c:v>1291.0</c:v>
                </c:pt>
                <c:pt idx="1291">
                  <c:v>1292.0</c:v>
                </c:pt>
                <c:pt idx="1292">
                  <c:v>1293.0</c:v>
                </c:pt>
                <c:pt idx="1293">
                  <c:v>1294.0</c:v>
                </c:pt>
                <c:pt idx="1294">
                  <c:v>1295.0</c:v>
                </c:pt>
                <c:pt idx="1295">
                  <c:v>1296.0</c:v>
                </c:pt>
                <c:pt idx="1296">
                  <c:v>1297.0</c:v>
                </c:pt>
                <c:pt idx="1297">
                  <c:v>1298.0</c:v>
                </c:pt>
                <c:pt idx="1298">
                  <c:v>1299.0</c:v>
                </c:pt>
                <c:pt idx="1299">
                  <c:v>1300.0</c:v>
                </c:pt>
                <c:pt idx="1300">
                  <c:v>1301.0</c:v>
                </c:pt>
                <c:pt idx="1301">
                  <c:v>1302.0</c:v>
                </c:pt>
                <c:pt idx="1302">
                  <c:v>1303.0</c:v>
                </c:pt>
                <c:pt idx="1303">
                  <c:v>1304.0</c:v>
                </c:pt>
                <c:pt idx="1304">
                  <c:v>1305.0</c:v>
                </c:pt>
                <c:pt idx="1305">
                  <c:v>1306.0</c:v>
                </c:pt>
                <c:pt idx="1306">
                  <c:v>1307.0</c:v>
                </c:pt>
                <c:pt idx="1307">
                  <c:v>1308.0</c:v>
                </c:pt>
                <c:pt idx="1308">
                  <c:v>1309.0</c:v>
                </c:pt>
                <c:pt idx="1309">
                  <c:v>1310.0</c:v>
                </c:pt>
                <c:pt idx="1310">
                  <c:v>1311.0</c:v>
                </c:pt>
                <c:pt idx="1311">
                  <c:v>1312.0</c:v>
                </c:pt>
                <c:pt idx="1312">
                  <c:v>1313.0</c:v>
                </c:pt>
                <c:pt idx="1313">
                  <c:v>1314.0</c:v>
                </c:pt>
                <c:pt idx="1314">
                  <c:v>1315.0</c:v>
                </c:pt>
                <c:pt idx="1315">
                  <c:v>1316.0</c:v>
                </c:pt>
                <c:pt idx="1316">
                  <c:v>1317.0</c:v>
                </c:pt>
                <c:pt idx="1317">
                  <c:v>1318.0</c:v>
                </c:pt>
                <c:pt idx="1318">
                  <c:v>1319.0</c:v>
                </c:pt>
                <c:pt idx="1319">
                  <c:v>1320.0</c:v>
                </c:pt>
                <c:pt idx="1320">
                  <c:v>1321.0</c:v>
                </c:pt>
                <c:pt idx="1321">
                  <c:v>1322.0</c:v>
                </c:pt>
                <c:pt idx="1322">
                  <c:v>1323.0</c:v>
                </c:pt>
                <c:pt idx="1323">
                  <c:v>1324.0</c:v>
                </c:pt>
                <c:pt idx="1324">
                  <c:v>1325.0</c:v>
                </c:pt>
                <c:pt idx="1325">
                  <c:v>1326.0</c:v>
                </c:pt>
                <c:pt idx="1326">
                  <c:v>1327.0</c:v>
                </c:pt>
                <c:pt idx="1327">
                  <c:v>1328.0</c:v>
                </c:pt>
                <c:pt idx="1328">
                  <c:v>1329.0</c:v>
                </c:pt>
                <c:pt idx="1329">
                  <c:v>1330.0</c:v>
                </c:pt>
                <c:pt idx="1330">
                  <c:v>1331.0</c:v>
                </c:pt>
                <c:pt idx="1331">
                  <c:v>1332.0</c:v>
                </c:pt>
                <c:pt idx="1332">
                  <c:v>1333.0</c:v>
                </c:pt>
                <c:pt idx="1333">
                  <c:v>1334.0</c:v>
                </c:pt>
                <c:pt idx="1334">
                  <c:v>1335.0</c:v>
                </c:pt>
                <c:pt idx="1335">
                  <c:v>1336.0</c:v>
                </c:pt>
                <c:pt idx="1336">
                  <c:v>1337.0</c:v>
                </c:pt>
                <c:pt idx="1337">
                  <c:v>1338.0</c:v>
                </c:pt>
                <c:pt idx="1338">
                  <c:v>1339.0</c:v>
                </c:pt>
                <c:pt idx="1339">
                  <c:v>1340.0</c:v>
                </c:pt>
                <c:pt idx="1340">
                  <c:v>1341.0</c:v>
                </c:pt>
                <c:pt idx="1341">
                  <c:v>1342.0</c:v>
                </c:pt>
                <c:pt idx="1342">
                  <c:v>1343.0</c:v>
                </c:pt>
                <c:pt idx="1343">
                  <c:v>1344.0</c:v>
                </c:pt>
                <c:pt idx="1344">
                  <c:v>1345.0</c:v>
                </c:pt>
                <c:pt idx="1345">
                  <c:v>1346.0</c:v>
                </c:pt>
                <c:pt idx="1346">
                  <c:v>1347.0</c:v>
                </c:pt>
                <c:pt idx="1347">
                  <c:v>1348.0</c:v>
                </c:pt>
                <c:pt idx="1348">
                  <c:v>1349.0</c:v>
                </c:pt>
                <c:pt idx="1349">
                  <c:v>1350.0</c:v>
                </c:pt>
                <c:pt idx="1350">
                  <c:v>1351.0</c:v>
                </c:pt>
                <c:pt idx="1351">
                  <c:v>1352.0</c:v>
                </c:pt>
                <c:pt idx="1352">
                  <c:v>1353.0</c:v>
                </c:pt>
                <c:pt idx="1353">
                  <c:v>1354.0</c:v>
                </c:pt>
                <c:pt idx="1354">
                  <c:v>1355.0</c:v>
                </c:pt>
                <c:pt idx="1355">
                  <c:v>1356.0</c:v>
                </c:pt>
                <c:pt idx="1356">
                  <c:v>1357.0</c:v>
                </c:pt>
                <c:pt idx="1357">
                  <c:v>1358.0</c:v>
                </c:pt>
                <c:pt idx="1358">
                  <c:v>1359.0</c:v>
                </c:pt>
                <c:pt idx="1359">
                  <c:v>1360.0</c:v>
                </c:pt>
                <c:pt idx="1360">
                  <c:v>1361.0</c:v>
                </c:pt>
                <c:pt idx="1361">
                  <c:v>1362.0</c:v>
                </c:pt>
                <c:pt idx="1362">
                  <c:v>1363.0</c:v>
                </c:pt>
                <c:pt idx="1363">
                  <c:v>1364.0</c:v>
                </c:pt>
                <c:pt idx="1364">
                  <c:v>1365.0</c:v>
                </c:pt>
                <c:pt idx="1365">
                  <c:v>1366.0</c:v>
                </c:pt>
                <c:pt idx="1366">
                  <c:v>1367.0</c:v>
                </c:pt>
                <c:pt idx="1367">
                  <c:v>1368.0</c:v>
                </c:pt>
                <c:pt idx="1368">
                  <c:v>1369.0</c:v>
                </c:pt>
                <c:pt idx="1369">
                  <c:v>1370.0</c:v>
                </c:pt>
                <c:pt idx="1370">
                  <c:v>1371.0</c:v>
                </c:pt>
                <c:pt idx="1371">
                  <c:v>1372.0</c:v>
                </c:pt>
                <c:pt idx="1372">
                  <c:v>1373.0</c:v>
                </c:pt>
                <c:pt idx="1373">
                  <c:v>1374.0</c:v>
                </c:pt>
                <c:pt idx="1374">
                  <c:v>1375.0</c:v>
                </c:pt>
                <c:pt idx="1375">
                  <c:v>1376.0</c:v>
                </c:pt>
                <c:pt idx="1376">
                  <c:v>1377.0</c:v>
                </c:pt>
                <c:pt idx="1377">
                  <c:v>1378.0</c:v>
                </c:pt>
                <c:pt idx="1378">
                  <c:v>1379.0</c:v>
                </c:pt>
                <c:pt idx="1379">
                  <c:v>1380.0</c:v>
                </c:pt>
                <c:pt idx="1380">
                  <c:v>1381.0</c:v>
                </c:pt>
                <c:pt idx="1381">
                  <c:v>1382.0</c:v>
                </c:pt>
                <c:pt idx="1382">
                  <c:v>1383.0</c:v>
                </c:pt>
                <c:pt idx="1383">
                  <c:v>1384.0</c:v>
                </c:pt>
                <c:pt idx="1384">
                  <c:v>1385.0</c:v>
                </c:pt>
                <c:pt idx="1385">
                  <c:v>1386.0</c:v>
                </c:pt>
                <c:pt idx="1386">
                  <c:v>1387.0</c:v>
                </c:pt>
                <c:pt idx="1387">
                  <c:v>1388.0</c:v>
                </c:pt>
                <c:pt idx="1388">
                  <c:v>1389.0</c:v>
                </c:pt>
                <c:pt idx="1389">
                  <c:v>1390.0</c:v>
                </c:pt>
                <c:pt idx="1390">
                  <c:v>1391.0</c:v>
                </c:pt>
                <c:pt idx="1391">
                  <c:v>1392.0</c:v>
                </c:pt>
                <c:pt idx="1392">
                  <c:v>1393.0</c:v>
                </c:pt>
                <c:pt idx="1393">
                  <c:v>1394.0</c:v>
                </c:pt>
                <c:pt idx="1394">
                  <c:v>1395.0</c:v>
                </c:pt>
                <c:pt idx="1395">
                  <c:v>1396.0</c:v>
                </c:pt>
                <c:pt idx="1396">
                  <c:v>1397.0</c:v>
                </c:pt>
                <c:pt idx="1397">
                  <c:v>1398.0</c:v>
                </c:pt>
                <c:pt idx="1398">
                  <c:v>1399.0</c:v>
                </c:pt>
                <c:pt idx="1399">
                  <c:v>1400.0</c:v>
                </c:pt>
                <c:pt idx="1400">
                  <c:v>1401.0</c:v>
                </c:pt>
                <c:pt idx="1401">
                  <c:v>1402.0</c:v>
                </c:pt>
                <c:pt idx="1402">
                  <c:v>1403.0</c:v>
                </c:pt>
                <c:pt idx="1403">
                  <c:v>1404.0</c:v>
                </c:pt>
                <c:pt idx="1404">
                  <c:v>1405.0</c:v>
                </c:pt>
                <c:pt idx="1405">
                  <c:v>1406.0</c:v>
                </c:pt>
                <c:pt idx="1406">
                  <c:v>1407.0</c:v>
                </c:pt>
                <c:pt idx="1407">
                  <c:v>1408.0</c:v>
                </c:pt>
                <c:pt idx="1408">
                  <c:v>1409.0</c:v>
                </c:pt>
                <c:pt idx="1409">
                  <c:v>1410.0</c:v>
                </c:pt>
                <c:pt idx="1410">
                  <c:v>1411.0</c:v>
                </c:pt>
                <c:pt idx="1411">
                  <c:v>1412.0</c:v>
                </c:pt>
                <c:pt idx="1412">
                  <c:v>1413.0</c:v>
                </c:pt>
                <c:pt idx="1413">
                  <c:v>1414.0</c:v>
                </c:pt>
                <c:pt idx="1414">
                  <c:v>1415.0</c:v>
                </c:pt>
                <c:pt idx="1415">
                  <c:v>1416.0</c:v>
                </c:pt>
                <c:pt idx="1416">
                  <c:v>1417.0</c:v>
                </c:pt>
                <c:pt idx="1417">
                  <c:v>1418.0</c:v>
                </c:pt>
                <c:pt idx="1418">
                  <c:v>1419.0</c:v>
                </c:pt>
                <c:pt idx="1419">
                  <c:v>1420.0</c:v>
                </c:pt>
                <c:pt idx="1420">
                  <c:v>1421.0</c:v>
                </c:pt>
                <c:pt idx="1421">
                  <c:v>1422.0</c:v>
                </c:pt>
                <c:pt idx="1422">
                  <c:v>1423.0</c:v>
                </c:pt>
                <c:pt idx="1423">
                  <c:v>1424.0</c:v>
                </c:pt>
                <c:pt idx="1424">
                  <c:v>1425.0</c:v>
                </c:pt>
                <c:pt idx="1425">
                  <c:v>1426.0</c:v>
                </c:pt>
                <c:pt idx="1426">
                  <c:v>1427.0</c:v>
                </c:pt>
                <c:pt idx="1427">
                  <c:v>1428.0</c:v>
                </c:pt>
                <c:pt idx="1428">
                  <c:v>1429.0</c:v>
                </c:pt>
                <c:pt idx="1429">
                  <c:v>1430.0</c:v>
                </c:pt>
                <c:pt idx="1430">
                  <c:v>1431.0</c:v>
                </c:pt>
                <c:pt idx="1431">
                  <c:v>1432.0</c:v>
                </c:pt>
                <c:pt idx="1432">
                  <c:v>1433.0</c:v>
                </c:pt>
                <c:pt idx="1433">
                  <c:v>1434.0</c:v>
                </c:pt>
                <c:pt idx="1434">
                  <c:v>1435.0</c:v>
                </c:pt>
                <c:pt idx="1435">
                  <c:v>1436.0</c:v>
                </c:pt>
                <c:pt idx="1436">
                  <c:v>1437.0</c:v>
                </c:pt>
                <c:pt idx="1437">
                  <c:v>1438.0</c:v>
                </c:pt>
                <c:pt idx="1438">
                  <c:v>1439.0</c:v>
                </c:pt>
                <c:pt idx="1439">
                  <c:v>1440.0</c:v>
                </c:pt>
                <c:pt idx="1440">
                  <c:v>1441.0</c:v>
                </c:pt>
                <c:pt idx="1441">
                  <c:v>1442.0</c:v>
                </c:pt>
                <c:pt idx="1442">
                  <c:v>1443.0</c:v>
                </c:pt>
                <c:pt idx="1443">
                  <c:v>1444.0</c:v>
                </c:pt>
                <c:pt idx="1444">
                  <c:v>1445.0</c:v>
                </c:pt>
                <c:pt idx="1445">
                  <c:v>1446.0</c:v>
                </c:pt>
                <c:pt idx="1446">
                  <c:v>1447.0</c:v>
                </c:pt>
                <c:pt idx="1447">
                  <c:v>1448.0</c:v>
                </c:pt>
                <c:pt idx="1448">
                  <c:v>1449.0</c:v>
                </c:pt>
                <c:pt idx="1449">
                  <c:v>1450.0</c:v>
                </c:pt>
                <c:pt idx="1450">
                  <c:v>1451.0</c:v>
                </c:pt>
                <c:pt idx="1451">
                  <c:v>1452.0</c:v>
                </c:pt>
                <c:pt idx="1452">
                  <c:v>1453.0</c:v>
                </c:pt>
                <c:pt idx="1453">
                  <c:v>1454.0</c:v>
                </c:pt>
                <c:pt idx="1454">
                  <c:v>1455.0</c:v>
                </c:pt>
                <c:pt idx="1455">
                  <c:v>1456.0</c:v>
                </c:pt>
                <c:pt idx="1456">
                  <c:v>1457.0</c:v>
                </c:pt>
                <c:pt idx="1457">
                  <c:v>1458.0</c:v>
                </c:pt>
                <c:pt idx="1458">
                  <c:v>1459.0</c:v>
                </c:pt>
                <c:pt idx="1459">
                  <c:v>1460.0</c:v>
                </c:pt>
                <c:pt idx="1460">
                  <c:v>1461.0</c:v>
                </c:pt>
                <c:pt idx="1461">
                  <c:v>1462.0</c:v>
                </c:pt>
                <c:pt idx="1462">
                  <c:v>1463.0</c:v>
                </c:pt>
                <c:pt idx="1463">
                  <c:v>1464.0</c:v>
                </c:pt>
                <c:pt idx="1464">
                  <c:v>1465.0</c:v>
                </c:pt>
                <c:pt idx="1465">
                  <c:v>1466.0</c:v>
                </c:pt>
                <c:pt idx="1466">
                  <c:v>1467.0</c:v>
                </c:pt>
                <c:pt idx="1467">
                  <c:v>1468.0</c:v>
                </c:pt>
                <c:pt idx="1468">
                  <c:v>1469.0</c:v>
                </c:pt>
                <c:pt idx="1469">
                  <c:v>1470.0</c:v>
                </c:pt>
                <c:pt idx="1470">
                  <c:v>1471.0</c:v>
                </c:pt>
                <c:pt idx="1471">
                  <c:v>1472.0</c:v>
                </c:pt>
                <c:pt idx="1472">
                  <c:v>1473.0</c:v>
                </c:pt>
                <c:pt idx="1473">
                  <c:v>1474.0</c:v>
                </c:pt>
                <c:pt idx="1474">
                  <c:v>1475.0</c:v>
                </c:pt>
                <c:pt idx="1475">
                  <c:v>1476.0</c:v>
                </c:pt>
                <c:pt idx="1476">
                  <c:v>1477.0</c:v>
                </c:pt>
                <c:pt idx="1477">
                  <c:v>1478.0</c:v>
                </c:pt>
                <c:pt idx="1478">
                  <c:v>1479.0</c:v>
                </c:pt>
                <c:pt idx="1479">
                  <c:v>1480.0</c:v>
                </c:pt>
                <c:pt idx="1480">
                  <c:v>1481.0</c:v>
                </c:pt>
                <c:pt idx="1481">
                  <c:v>1482.0</c:v>
                </c:pt>
                <c:pt idx="1482">
                  <c:v>1483.0</c:v>
                </c:pt>
                <c:pt idx="1483">
                  <c:v>1484.0</c:v>
                </c:pt>
                <c:pt idx="1484">
                  <c:v>1485.0</c:v>
                </c:pt>
                <c:pt idx="1485">
                  <c:v>1486.0</c:v>
                </c:pt>
                <c:pt idx="1486">
                  <c:v>1487.0</c:v>
                </c:pt>
                <c:pt idx="1487">
                  <c:v>1488.0</c:v>
                </c:pt>
                <c:pt idx="1488">
                  <c:v>1489.0</c:v>
                </c:pt>
                <c:pt idx="1489">
                  <c:v>1490.0</c:v>
                </c:pt>
                <c:pt idx="1490">
                  <c:v>1491.0</c:v>
                </c:pt>
                <c:pt idx="1491">
                  <c:v>1492.0</c:v>
                </c:pt>
                <c:pt idx="1492">
                  <c:v>1493.0</c:v>
                </c:pt>
                <c:pt idx="1493">
                  <c:v>1494.0</c:v>
                </c:pt>
                <c:pt idx="1494">
                  <c:v>1495.0</c:v>
                </c:pt>
                <c:pt idx="1495">
                  <c:v>1496.0</c:v>
                </c:pt>
                <c:pt idx="1496">
                  <c:v>1497.0</c:v>
                </c:pt>
                <c:pt idx="1497">
                  <c:v>1498.0</c:v>
                </c:pt>
                <c:pt idx="1498">
                  <c:v>1499.0</c:v>
                </c:pt>
                <c:pt idx="1499">
                  <c:v>1500.0</c:v>
                </c:pt>
                <c:pt idx="1500">
                  <c:v>1501.0</c:v>
                </c:pt>
                <c:pt idx="1501">
                  <c:v>1502.0</c:v>
                </c:pt>
                <c:pt idx="1502">
                  <c:v>1503.0</c:v>
                </c:pt>
                <c:pt idx="1503">
                  <c:v>1504.0</c:v>
                </c:pt>
                <c:pt idx="1504">
                  <c:v>1505.0</c:v>
                </c:pt>
                <c:pt idx="1505">
                  <c:v>1506.0</c:v>
                </c:pt>
                <c:pt idx="1506">
                  <c:v>1507.0</c:v>
                </c:pt>
                <c:pt idx="1507">
                  <c:v>1508.0</c:v>
                </c:pt>
                <c:pt idx="1508">
                  <c:v>1509.0</c:v>
                </c:pt>
                <c:pt idx="1509">
                  <c:v>1510.0</c:v>
                </c:pt>
                <c:pt idx="1510">
                  <c:v>1511.0</c:v>
                </c:pt>
                <c:pt idx="1511">
                  <c:v>1512.0</c:v>
                </c:pt>
                <c:pt idx="1512">
                  <c:v>1513.0</c:v>
                </c:pt>
                <c:pt idx="1513">
                  <c:v>1514.0</c:v>
                </c:pt>
                <c:pt idx="1514">
                  <c:v>1515.0</c:v>
                </c:pt>
                <c:pt idx="1515">
                  <c:v>1516.0</c:v>
                </c:pt>
                <c:pt idx="1516">
                  <c:v>1517.0</c:v>
                </c:pt>
                <c:pt idx="1517">
                  <c:v>1518.0</c:v>
                </c:pt>
                <c:pt idx="1518">
                  <c:v>1519.0</c:v>
                </c:pt>
                <c:pt idx="1519">
                  <c:v>1520.0</c:v>
                </c:pt>
                <c:pt idx="1520">
                  <c:v>1521.0</c:v>
                </c:pt>
                <c:pt idx="1521">
                  <c:v>1522.0</c:v>
                </c:pt>
                <c:pt idx="1522">
                  <c:v>1523.0</c:v>
                </c:pt>
                <c:pt idx="1523">
                  <c:v>1524.0</c:v>
                </c:pt>
                <c:pt idx="1524">
                  <c:v>1525.0</c:v>
                </c:pt>
                <c:pt idx="1525">
                  <c:v>1526.0</c:v>
                </c:pt>
                <c:pt idx="1526">
                  <c:v>1527.0</c:v>
                </c:pt>
                <c:pt idx="1527">
                  <c:v>1528.0</c:v>
                </c:pt>
                <c:pt idx="1528">
                  <c:v>1529.0</c:v>
                </c:pt>
                <c:pt idx="1529">
                  <c:v>1530.0</c:v>
                </c:pt>
                <c:pt idx="1530">
                  <c:v>1531.0</c:v>
                </c:pt>
                <c:pt idx="1531">
                  <c:v>1532.0</c:v>
                </c:pt>
                <c:pt idx="1532">
                  <c:v>1533.0</c:v>
                </c:pt>
                <c:pt idx="1533">
                  <c:v>1534.0</c:v>
                </c:pt>
                <c:pt idx="1534">
                  <c:v>1535.0</c:v>
                </c:pt>
                <c:pt idx="1535">
                  <c:v>1536.0</c:v>
                </c:pt>
                <c:pt idx="1536">
                  <c:v>1537.0</c:v>
                </c:pt>
                <c:pt idx="1537">
                  <c:v>1538.0</c:v>
                </c:pt>
                <c:pt idx="1538">
                  <c:v>1539.0</c:v>
                </c:pt>
                <c:pt idx="1539">
                  <c:v>1540.0</c:v>
                </c:pt>
                <c:pt idx="1540">
                  <c:v>1541.0</c:v>
                </c:pt>
                <c:pt idx="1541">
                  <c:v>1542.0</c:v>
                </c:pt>
                <c:pt idx="1542">
                  <c:v>1543.0</c:v>
                </c:pt>
                <c:pt idx="1543">
                  <c:v>1544.0</c:v>
                </c:pt>
                <c:pt idx="1544">
                  <c:v>1545.0</c:v>
                </c:pt>
                <c:pt idx="1545">
                  <c:v>1546.0</c:v>
                </c:pt>
                <c:pt idx="1546">
                  <c:v>1547.0</c:v>
                </c:pt>
                <c:pt idx="1547">
                  <c:v>1548.0</c:v>
                </c:pt>
                <c:pt idx="1548">
                  <c:v>1549.0</c:v>
                </c:pt>
                <c:pt idx="1549">
                  <c:v>1550.0</c:v>
                </c:pt>
                <c:pt idx="1550">
                  <c:v>1551.0</c:v>
                </c:pt>
                <c:pt idx="1551">
                  <c:v>1552.0</c:v>
                </c:pt>
                <c:pt idx="1552">
                  <c:v>1553.0</c:v>
                </c:pt>
                <c:pt idx="1553">
                  <c:v>1554.0</c:v>
                </c:pt>
                <c:pt idx="1554">
                  <c:v>1555.0</c:v>
                </c:pt>
                <c:pt idx="1555">
                  <c:v>1556.0</c:v>
                </c:pt>
                <c:pt idx="1556">
                  <c:v>1557.0</c:v>
                </c:pt>
                <c:pt idx="1557">
                  <c:v>1558.0</c:v>
                </c:pt>
                <c:pt idx="1558">
                  <c:v>1559.0</c:v>
                </c:pt>
                <c:pt idx="1559">
                  <c:v>1560.0</c:v>
                </c:pt>
                <c:pt idx="1560">
                  <c:v>1561.0</c:v>
                </c:pt>
                <c:pt idx="1561">
                  <c:v>1562.0</c:v>
                </c:pt>
                <c:pt idx="1562">
                  <c:v>1563.0</c:v>
                </c:pt>
                <c:pt idx="1563">
                  <c:v>1564.0</c:v>
                </c:pt>
                <c:pt idx="1564">
                  <c:v>1565.0</c:v>
                </c:pt>
                <c:pt idx="1565">
                  <c:v>1566.0</c:v>
                </c:pt>
                <c:pt idx="1566">
                  <c:v>1567.0</c:v>
                </c:pt>
                <c:pt idx="1567">
                  <c:v>1568.0</c:v>
                </c:pt>
                <c:pt idx="1568">
                  <c:v>1569.0</c:v>
                </c:pt>
                <c:pt idx="1569">
                  <c:v>1570.0</c:v>
                </c:pt>
                <c:pt idx="1570">
                  <c:v>1571.0</c:v>
                </c:pt>
                <c:pt idx="1571">
                  <c:v>1572.0</c:v>
                </c:pt>
                <c:pt idx="1572">
                  <c:v>1573.0</c:v>
                </c:pt>
                <c:pt idx="1573">
                  <c:v>1574.0</c:v>
                </c:pt>
                <c:pt idx="1574">
                  <c:v>1575.0</c:v>
                </c:pt>
                <c:pt idx="1575">
                  <c:v>1576.0</c:v>
                </c:pt>
                <c:pt idx="1576">
                  <c:v>1577.0</c:v>
                </c:pt>
                <c:pt idx="1577">
                  <c:v>1578.0</c:v>
                </c:pt>
                <c:pt idx="1578">
                  <c:v>1579.0</c:v>
                </c:pt>
                <c:pt idx="1579">
                  <c:v>1580.0</c:v>
                </c:pt>
                <c:pt idx="1580">
                  <c:v>1581.0</c:v>
                </c:pt>
                <c:pt idx="1581">
                  <c:v>1582.0</c:v>
                </c:pt>
                <c:pt idx="1582">
                  <c:v>1583.0</c:v>
                </c:pt>
                <c:pt idx="1583">
                  <c:v>1584.0</c:v>
                </c:pt>
                <c:pt idx="1584">
                  <c:v>1585.0</c:v>
                </c:pt>
                <c:pt idx="1585">
                  <c:v>1586.0</c:v>
                </c:pt>
                <c:pt idx="1586">
                  <c:v>1587.0</c:v>
                </c:pt>
                <c:pt idx="1587">
                  <c:v>1588.0</c:v>
                </c:pt>
                <c:pt idx="1588">
                  <c:v>1589.0</c:v>
                </c:pt>
                <c:pt idx="1589">
                  <c:v>1590.0</c:v>
                </c:pt>
                <c:pt idx="1590">
                  <c:v>1591.0</c:v>
                </c:pt>
                <c:pt idx="1591">
                  <c:v>1592.0</c:v>
                </c:pt>
                <c:pt idx="1592">
                  <c:v>1593.0</c:v>
                </c:pt>
                <c:pt idx="1593">
                  <c:v>1594.0</c:v>
                </c:pt>
                <c:pt idx="1594">
                  <c:v>1595.0</c:v>
                </c:pt>
                <c:pt idx="1595">
                  <c:v>1596.0</c:v>
                </c:pt>
                <c:pt idx="1596">
                  <c:v>1597.0</c:v>
                </c:pt>
                <c:pt idx="1597">
                  <c:v>1598.0</c:v>
                </c:pt>
                <c:pt idx="1598">
                  <c:v>1599.0</c:v>
                </c:pt>
                <c:pt idx="1599">
                  <c:v>1600.0</c:v>
                </c:pt>
                <c:pt idx="1600">
                  <c:v>1601.0</c:v>
                </c:pt>
                <c:pt idx="1601">
                  <c:v>1602.0</c:v>
                </c:pt>
                <c:pt idx="1602">
                  <c:v>1603.0</c:v>
                </c:pt>
                <c:pt idx="1603">
                  <c:v>1604.0</c:v>
                </c:pt>
                <c:pt idx="1604">
                  <c:v>1605.0</c:v>
                </c:pt>
                <c:pt idx="1605">
                  <c:v>1606.0</c:v>
                </c:pt>
                <c:pt idx="1606">
                  <c:v>1607.0</c:v>
                </c:pt>
                <c:pt idx="1607">
                  <c:v>1608.0</c:v>
                </c:pt>
                <c:pt idx="1608">
                  <c:v>1609.0</c:v>
                </c:pt>
                <c:pt idx="1609">
                  <c:v>1610.0</c:v>
                </c:pt>
                <c:pt idx="1610">
                  <c:v>1611.0</c:v>
                </c:pt>
                <c:pt idx="1611">
                  <c:v>1612.0</c:v>
                </c:pt>
                <c:pt idx="1612">
                  <c:v>1613.0</c:v>
                </c:pt>
                <c:pt idx="1613">
                  <c:v>1614.0</c:v>
                </c:pt>
                <c:pt idx="1614">
                  <c:v>1615.0</c:v>
                </c:pt>
                <c:pt idx="1615">
                  <c:v>1616.0</c:v>
                </c:pt>
                <c:pt idx="1616">
                  <c:v>1617.0</c:v>
                </c:pt>
                <c:pt idx="1617">
                  <c:v>1618.0</c:v>
                </c:pt>
                <c:pt idx="1618">
                  <c:v>1619.0</c:v>
                </c:pt>
                <c:pt idx="1619">
                  <c:v>1620.0</c:v>
                </c:pt>
                <c:pt idx="1620">
                  <c:v>1621.0</c:v>
                </c:pt>
                <c:pt idx="1621">
                  <c:v>1622.0</c:v>
                </c:pt>
                <c:pt idx="1622">
                  <c:v>1623.0</c:v>
                </c:pt>
                <c:pt idx="1623">
                  <c:v>1624.0</c:v>
                </c:pt>
                <c:pt idx="1624">
                  <c:v>1625.0</c:v>
                </c:pt>
                <c:pt idx="1625">
                  <c:v>1626.0</c:v>
                </c:pt>
                <c:pt idx="1626">
                  <c:v>1627.0</c:v>
                </c:pt>
                <c:pt idx="1627">
                  <c:v>1628.0</c:v>
                </c:pt>
                <c:pt idx="1628">
                  <c:v>1629.0</c:v>
                </c:pt>
                <c:pt idx="1629">
                  <c:v>1630.0</c:v>
                </c:pt>
                <c:pt idx="1630">
                  <c:v>1631.0</c:v>
                </c:pt>
                <c:pt idx="1631">
                  <c:v>1632.0</c:v>
                </c:pt>
                <c:pt idx="1632">
                  <c:v>1633.0</c:v>
                </c:pt>
                <c:pt idx="1633">
                  <c:v>1634.0</c:v>
                </c:pt>
                <c:pt idx="1634">
                  <c:v>1635.0</c:v>
                </c:pt>
                <c:pt idx="1635">
                  <c:v>1636.0</c:v>
                </c:pt>
                <c:pt idx="1636">
                  <c:v>1637.0</c:v>
                </c:pt>
                <c:pt idx="1637">
                  <c:v>1638.0</c:v>
                </c:pt>
                <c:pt idx="1638">
                  <c:v>1639.0</c:v>
                </c:pt>
                <c:pt idx="1639">
                  <c:v>1640.0</c:v>
                </c:pt>
                <c:pt idx="1640">
                  <c:v>1641.0</c:v>
                </c:pt>
                <c:pt idx="1641">
                  <c:v>1642.0</c:v>
                </c:pt>
                <c:pt idx="1642">
                  <c:v>1643.0</c:v>
                </c:pt>
                <c:pt idx="1643">
                  <c:v>1644.0</c:v>
                </c:pt>
                <c:pt idx="1644">
                  <c:v>1645.0</c:v>
                </c:pt>
                <c:pt idx="1645">
                  <c:v>1646.0</c:v>
                </c:pt>
                <c:pt idx="1646">
                  <c:v>1647.0</c:v>
                </c:pt>
                <c:pt idx="1647">
                  <c:v>1648.0</c:v>
                </c:pt>
                <c:pt idx="1648">
                  <c:v>1649.0</c:v>
                </c:pt>
                <c:pt idx="1649">
                  <c:v>1650.0</c:v>
                </c:pt>
                <c:pt idx="1650">
                  <c:v>1651.0</c:v>
                </c:pt>
                <c:pt idx="1651">
                  <c:v>1652.0</c:v>
                </c:pt>
                <c:pt idx="1652">
                  <c:v>1653.0</c:v>
                </c:pt>
                <c:pt idx="1653">
                  <c:v>1654.0</c:v>
                </c:pt>
                <c:pt idx="1654">
                  <c:v>1655.0</c:v>
                </c:pt>
                <c:pt idx="1655">
                  <c:v>1656.0</c:v>
                </c:pt>
                <c:pt idx="1656">
                  <c:v>1657.0</c:v>
                </c:pt>
                <c:pt idx="1657">
                  <c:v>1658.0</c:v>
                </c:pt>
                <c:pt idx="1658">
                  <c:v>1659.0</c:v>
                </c:pt>
                <c:pt idx="1659">
                  <c:v>1660.0</c:v>
                </c:pt>
                <c:pt idx="1660">
                  <c:v>1661.0</c:v>
                </c:pt>
                <c:pt idx="1661">
                  <c:v>1662.0</c:v>
                </c:pt>
                <c:pt idx="1662">
                  <c:v>1663.0</c:v>
                </c:pt>
                <c:pt idx="1663">
                  <c:v>1664.0</c:v>
                </c:pt>
                <c:pt idx="1664">
                  <c:v>1665.0</c:v>
                </c:pt>
                <c:pt idx="1665">
                  <c:v>1666.0</c:v>
                </c:pt>
                <c:pt idx="1666">
                  <c:v>1667.0</c:v>
                </c:pt>
                <c:pt idx="1667">
                  <c:v>1668.0</c:v>
                </c:pt>
                <c:pt idx="1668">
                  <c:v>1669.0</c:v>
                </c:pt>
                <c:pt idx="1669">
                  <c:v>1670.0</c:v>
                </c:pt>
                <c:pt idx="1670">
                  <c:v>1671.0</c:v>
                </c:pt>
                <c:pt idx="1671">
                  <c:v>1672.0</c:v>
                </c:pt>
                <c:pt idx="1672">
                  <c:v>1673.0</c:v>
                </c:pt>
                <c:pt idx="1673">
                  <c:v>1674.0</c:v>
                </c:pt>
                <c:pt idx="1674">
                  <c:v>1675.0</c:v>
                </c:pt>
                <c:pt idx="1675">
                  <c:v>1676.0</c:v>
                </c:pt>
                <c:pt idx="1676">
                  <c:v>1677.0</c:v>
                </c:pt>
                <c:pt idx="1677">
                  <c:v>1678.0</c:v>
                </c:pt>
                <c:pt idx="1678">
                  <c:v>1679.0</c:v>
                </c:pt>
                <c:pt idx="1679">
                  <c:v>1680.0</c:v>
                </c:pt>
                <c:pt idx="1680">
                  <c:v>1681.0</c:v>
                </c:pt>
                <c:pt idx="1681">
                  <c:v>1682.0</c:v>
                </c:pt>
                <c:pt idx="1682">
                  <c:v>1683.0</c:v>
                </c:pt>
                <c:pt idx="1683">
                  <c:v>1684.0</c:v>
                </c:pt>
                <c:pt idx="1684">
                  <c:v>1685.0</c:v>
                </c:pt>
                <c:pt idx="1685">
                  <c:v>1686.0</c:v>
                </c:pt>
                <c:pt idx="1686">
                  <c:v>1687.0</c:v>
                </c:pt>
                <c:pt idx="1687">
                  <c:v>1688.0</c:v>
                </c:pt>
                <c:pt idx="1688">
                  <c:v>1689.0</c:v>
                </c:pt>
                <c:pt idx="1689">
                  <c:v>1690.0</c:v>
                </c:pt>
                <c:pt idx="1690">
                  <c:v>1691.0</c:v>
                </c:pt>
                <c:pt idx="1691">
                  <c:v>1692.0</c:v>
                </c:pt>
                <c:pt idx="1692">
                  <c:v>1693.0</c:v>
                </c:pt>
                <c:pt idx="1693">
                  <c:v>1694.0</c:v>
                </c:pt>
                <c:pt idx="1694">
                  <c:v>1695.0</c:v>
                </c:pt>
                <c:pt idx="1695">
                  <c:v>1696.0</c:v>
                </c:pt>
                <c:pt idx="1696">
                  <c:v>1697.0</c:v>
                </c:pt>
                <c:pt idx="1697">
                  <c:v>1698.0</c:v>
                </c:pt>
                <c:pt idx="1698">
                  <c:v>1699.0</c:v>
                </c:pt>
                <c:pt idx="1699">
                  <c:v>1700.0</c:v>
                </c:pt>
                <c:pt idx="1700">
                  <c:v>1701.0</c:v>
                </c:pt>
                <c:pt idx="1701">
                  <c:v>1702.0</c:v>
                </c:pt>
                <c:pt idx="1702">
                  <c:v>1703.0</c:v>
                </c:pt>
                <c:pt idx="1703">
                  <c:v>1704.0</c:v>
                </c:pt>
                <c:pt idx="1704">
                  <c:v>1705.0</c:v>
                </c:pt>
                <c:pt idx="1705">
                  <c:v>1706.0</c:v>
                </c:pt>
                <c:pt idx="1706">
                  <c:v>1707.0</c:v>
                </c:pt>
                <c:pt idx="1707">
                  <c:v>1708.0</c:v>
                </c:pt>
                <c:pt idx="1708">
                  <c:v>1709.0</c:v>
                </c:pt>
                <c:pt idx="1709">
                  <c:v>1710.0</c:v>
                </c:pt>
                <c:pt idx="1710">
                  <c:v>1711.0</c:v>
                </c:pt>
                <c:pt idx="1711">
                  <c:v>1712.0</c:v>
                </c:pt>
                <c:pt idx="1712">
                  <c:v>1713.0</c:v>
                </c:pt>
                <c:pt idx="1713">
                  <c:v>1714.0</c:v>
                </c:pt>
                <c:pt idx="1714">
                  <c:v>1715.0</c:v>
                </c:pt>
                <c:pt idx="1715">
                  <c:v>1716.0</c:v>
                </c:pt>
                <c:pt idx="1716">
                  <c:v>1717.0</c:v>
                </c:pt>
                <c:pt idx="1717">
                  <c:v>1718.0</c:v>
                </c:pt>
                <c:pt idx="1718">
                  <c:v>1719.0</c:v>
                </c:pt>
                <c:pt idx="1719">
                  <c:v>1720.0</c:v>
                </c:pt>
                <c:pt idx="1720">
                  <c:v>1721.0</c:v>
                </c:pt>
                <c:pt idx="1721">
                  <c:v>1722.0</c:v>
                </c:pt>
                <c:pt idx="1722">
                  <c:v>1723.0</c:v>
                </c:pt>
                <c:pt idx="1723">
                  <c:v>1724.0</c:v>
                </c:pt>
                <c:pt idx="1724">
                  <c:v>1725.0</c:v>
                </c:pt>
                <c:pt idx="1725">
                  <c:v>1726.0</c:v>
                </c:pt>
                <c:pt idx="1726">
                  <c:v>1727.0</c:v>
                </c:pt>
                <c:pt idx="1727">
                  <c:v>1728.0</c:v>
                </c:pt>
                <c:pt idx="1728">
                  <c:v>1729.0</c:v>
                </c:pt>
                <c:pt idx="1729">
                  <c:v>1730.0</c:v>
                </c:pt>
                <c:pt idx="1730">
                  <c:v>1731.0</c:v>
                </c:pt>
                <c:pt idx="1731">
                  <c:v>1732.0</c:v>
                </c:pt>
                <c:pt idx="1732">
                  <c:v>1733.0</c:v>
                </c:pt>
                <c:pt idx="1733">
                  <c:v>1734.0</c:v>
                </c:pt>
                <c:pt idx="1734">
                  <c:v>1735.0</c:v>
                </c:pt>
                <c:pt idx="1735">
                  <c:v>1736.0</c:v>
                </c:pt>
                <c:pt idx="1736">
                  <c:v>1737.0</c:v>
                </c:pt>
                <c:pt idx="1737">
                  <c:v>1738.0</c:v>
                </c:pt>
                <c:pt idx="1738">
                  <c:v>1739.0</c:v>
                </c:pt>
                <c:pt idx="1739">
                  <c:v>1740.0</c:v>
                </c:pt>
                <c:pt idx="1740">
                  <c:v>1741.0</c:v>
                </c:pt>
                <c:pt idx="1741">
                  <c:v>1742.0</c:v>
                </c:pt>
                <c:pt idx="1742">
                  <c:v>1743.0</c:v>
                </c:pt>
                <c:pt idx="1743">
                  <c:v>1744.0</c:v>
                </c:pt>
                <c:pt idx="1744">
                  <c:v>1745.0</c:v>
                </c:pt>
                <c:pt idx="1745">
                  <c:v>1746.0</c:v>
                </c:pt>
                <c:pt idx="1746">
                  <c:v>1747.0</c:v>
                </c:pt>
                <c:pt idx="1747">
                  <c:v>1748.0</c:v>
                </c:pt>
                <c:pt idx="1748">
                  <c:v>1749.0</c:v>
                </c:pt>
                <c:pt idx="1749">
                  <c:v>1750.0</c:v>
                </c:pt>
                <c:pt idx="1750">
                  <c:v>1751.0</c:v>
                </c:pt>
                <c:pt idx="1751">
                  <c:v>1752.0</c:v>
                </c:pt>
                <c:pt idx="1752">
                  <c:v>1753.0</c:v>
                </c:pt>
                <c:pt idx="1753">
                  <c:v>1754.0</c:v>
                </c:pt>
                <c:pt idx="1754">
                  <c:v>1755.0</c:v>
                </c:pt>
                <c:pt idx="1755">
                  <c:v>1756.0</c:v>
                </c:pt>
                <c:pt idx="1756">
                  <c:v>1757.0</c:v>
                </c:pt>
                <c:pt idx="1757">
                  <c:v>1758.0</c:v>
                </c:pt>
                <c:pt idx="1758">
                  <c:v>1759.0</c:v>
                </c:pt>
                <c:pt idx="1759">
                  <c:v>1760.0</c:v>
                </c:pt>
                <c:pt idx="1760">
                  <c:v>1761.0</c:v>
                </c:pt>
                <c:pt idx="1761">
                  <c:v>1762.0</c:v>
                </c:pt>
                <c:pt idx="1762">
                  <c:v>1763.0</c:v>
                </c:pt>
                <c:pt idx="1763">
                  <c:v>1764.0</c:v>
                </c:pt>
                <c:pt idx="1764">
                  <c:v>1765.0</c:v>
                </c:pt>
                <c:pt idx="1765">
                  <c:v>1766.0</c:v>
                </c:pt>
                <c:pt idx="1766">
                  <c:v>1767.0</c:v>
                </c:pt>
                <c:pt idx="1767">
                  <c:v>1768.0</c:v>
                </c:pt>
                <c:pt idx="1768">
                  <c:v>1769.0</c:v>
                </c:pt>
                <c:pt idx="1769">
                  <c:v>1770.0</c:v>
                </c:pt>
                <c:pt idx="1770">
                  <c:v>1771.0</c:v>
                </c:pt>
                <c:pt idx="1771">
                  <c:v>1772.0</c:v>
                </c:pt>
                <c:pt idx="1772">
                  <c:v>1773.0</c:v>
                </c:pt>
                <c:pt idx="1773">
                  <c:v>1774.0</c:v>
                </c:pt>
                <c:pt idx="1774">
                  <c:v>1775.0</c:v>
                </c:pt>
                <c:pt idx="1775">
                  <c:v>1776.0</c:v>
                </c:pt>
                <c:pt idx="1776">
                  <c:v>1777.0</c:v>
                </c:pt>
                <c:pt idx="1777">
                  <c:v>1778.0</c:v>
                </c:pt>
                <c:pt idx="1778">
                  <c:v>1779.0</c:v>
                </c:pt>
                <c:pt idx="1779">
                  <c:v>1780.0</c:v>
                </c:pt>
                <c:pt idx="1780">
                  <c:v>1781.0</c:v>
                </c:pt>
                <c:pt idx="1781">
                  <c:v>1782.0</c:v>
                </c:pt>
                <c:pt idx="1782">
                  <c:v>1783.0</c:v>
                </c:pt>
                <c:pt idx="1783">
                  <c:v>1784.0</c:v>
                </c:pt>
                <c:pt idx="1784">
                  <c:v>1785.0</c:v>
                </c:pt>
                <c:pt idx="1785">
                  <c:v>1786.0</c:v>
                </c:pt>
                <c:pt idx="1786">
                  <c:v>1787.0</c:v>
                </c:pt>
                <c:pt idx="1787">
                  <c:v>1788.0</c:v>
                </c:pt>
                <c:pt idx="1788">
                  <c:v>1789.0</c:v>
                </c:pt>
                <c:pt idx="1789">
                  <c:v>1790.0</c:v>
                </c:pt>
                <c:pt idx="1790">
                  <c:v>1791.0</c:v>
                </c:pt>
                <c:pt idx="1791">
                  <c:v>1792.0</c:v>
                </c:pt>
                <c:pt idx="1792">
                  <c:v>1793.0</c:v>
                </c:pt>
                <c:pt idx="1793">
                  <c:v>1794.0</c:v>
                </c:pt>
                <c:pt idx="1794">
                  <c:v>1795.0</c:v>
                </c:pt>
                <c:pt idx="1795">
                  <c:v>1796.0</c:v>
                </c:pt>
                <c:pt idx="1796">
                  <c:v>1797.0</c:v>
                </c:pt>
                <c:pt idx="1797">
                  <c:v>1798.0</c:v>
                </c:pt>
                <c:pt idx="1798">
                  <c:v>1799.0</c:v>
                </c:pt>
                <c:pt idx="1799">
                  <c:v>1800.0</c:v>
                </c:pt>
                <c:pt idx="1800">
                  <c:v>1801.0</c:v>
                </c:pt>
                <c:pt idx="1801">
                  <c:v>1802.0</c:v>
                </c:pt>
                <c:pt idx="1802">
                  <c:v>1803.0</c:v>
                </c:pt>
                <c:pt idx="1803">
                  <c:v>1804.0</c:v>
                </c:pt>
                <c:pt idx="1804">
                  <c:v>1805.0</c:v>
                </c:pt>
                <c:pt idx="1805">
                  <c:v>1806.0</c:v>
                </c:pt>
                <c:pt idx="1806">
                  <c:v>1807.0</c:v>
                </c:pt>
                <c:pt idx="1807">
                  <c:v>1808.0</c:v>
                </c:pt>
                <c:pt idx="1808">
                  <c:v>1809.0</c:v>
                </c:pt>
                <c:pt idx="1809">
                  <c:v>1810.0</c:v>
                </c:pt>
                <c:pt idx="1810">
                  <c:v>1811.0</c:v>
                </c:pt>
                <c:pt idx="1811">
                  <c:v>1812.0</c:v>
                </c:pt>
                <c:pt idx="1812">
                  <c:v>1813.0</c:v>
                </c:pt>
                <c:pt idx="1813">
                  <c:v>1814.0</c:v>
                </c:pt>
                <c:pt idx="1814">
                  <c:v>1815.0</c:v>
                </c:pt>
                <c:pt idx="1815">
                  <c:v>1816.0</c:v>
                </c:pt>
                <c:pt idx="1816">
                  <c:v>1817.0</c:v>
                </c:pt>
                <c:pt idx="1817">
                  <c:v>1818.0</c:v>
                </c:pt>
                <c:pt idx="1818">
                  <c:v>1819.0</c:v>
                </c:pt>
                <c:pt idx="1819">
                  <c:v>1820.0</c:v>
                </c:pt>
                <c:pt idx="1820">
                  <c:v>1821.0</c:v>
                </c:pt>
                <c:pt idx="1821">
                  <c:v>1822.0</c:v>
                </c:pt>
                <c:pt idx="1822">
                  <c:v>1823.0</c:v>
                </c:pt>
                <c:pt idx="1823">
                  <c:v>1824.0</c:v>
                </c:pt>
                <c:pt idx="1824">
                  <c:v>1825.0</c:v>
                </c:pt>
                <c:pt idx="1825">
                  <c:v>1826.0</c:v>
                </c:pt>
                <c:pt idx="1826">
                  <c:v>1827.0</c:v>
                </c:pt>
                <c:pt idx="1827">
                  <c:v>1828.0</c:v>
                </c:pt>
                <c:pt idx="1828">
                  <c:v>1829.0</c:v>
                </c:pt>
                <c:pt idx="1829">
                  <c:v>1830.0</c:v>
                </c:pt>
                <c:pt idx="1830">
                  <c:v>1831.0</c:v>
                </c:pt>
                <c:pt idx="1831">
                  <c:v>1832.0</c:v>
                </c:pt>
                <c:pt idx="1832">
                  <c:v>1833.0</c:v>
                </c:pt>
                <c:pt idx="1833">
                  <c:v>1834.0</c:v>
                </c:pt>
                <c:pt idx="1834">
                  <c:v>1835.0</c:v>
                </c:pt>
                <c:pt idx="1835">
                  <c:v>1836.0</c:v>
                </c:pt>
                <c:pt idx="1836">
                  <c:v>1837.0</c:v>
                </c:pt>
                <c:pt idx="1837">
                  <c:v>1838.0</c:v>
                </c:pt>
                <c:pt idx="1838">
                  <c:v>1839.0</c:v>
                </c:pt>
                <c:pt idx="1839">
                  <c:v>1840.0</c:v>
                </c:pt>
                <c:pt idx="1840">
                  <c:v>1841.0</c:v>
                </c:pt>
                <c:pt idx="1841">
                  <c:v>1842.0</c:v>
                </c:pt>
                <c:pt idx="1842">
                  <c:v>1843.0</c:v>
                </c:pt>
                <c:pt idx="1843">
                  <c:v>1844.0</c:v>
                </c:pt>
                <c:pt idx="1844">
                  <c:v>1845.0</c:v>
                </c:pt>
                <c:pt idx="1845">
                  <c:v>1846.0</c:v>
                </c:pt>
                <c:pt idx="1846">
                  <c:v>1847.0</c:v>
                </c:pt>
                <c:pt idx="1847">
                  <c:v>1848.0</c:v>
                </c:pt>
                <c:pt idx="1848">
                  <c:v>1849.0</c:v>
                </c:pt>
                <c:pt idx="1849">
                  <c:v>1850.0</c:v>
                </c:pt>
                <c:pt idx="1850">
                  <c:v>1851.0</c:v>
                </c:pt>
                <c:pt idx="1851">
                  <c:v>1852.0</c:v>
                </c:pt>
                <c:pt idx="1852">
                  <c:v>1853.0</c:v>
                </c:pt>
                <c:pt idx="1853">
                  <c:v>1854.0</c:v>
                </c:pt>
                <c:pt idx="1854">
                  <c:v>1855.0</c:v>
                </c:pt>
                <c:pt idx="1855">
                  <c:v>1856.0</c:v>
                </c:pt>
                <c:pt idx="1856">
                  <c:v>1857.0</c:v>
                </c:pt>
                <c:pt idx="1857">
                  <c:v>1858.0</c:v>
                </c:pt>
                <c:pt idx="1858">
                  <c:v>1859.0</c:v>
                </c:pt>
                <c:pt idx="1859">
                  <c:v>1860.0</c:v>
                </c:pt>
                <c:pt idx="1860">
                  <c:v>1861.0</c:v>
                </c:pt>
                <c:pt idx="1861">
                  <c:v>1862.0</c:v>
                </c:pt>
                <c:pt idx="1862">
                  <c:v>1863.0</c:v>
                </c:pt>
                <c:pt idx="1863">
                  <c:v>1864.0</c:v>
                </c:pt>
                <c:pt idx="1864">
                  <c:v>1865.0</c:v>
                </c:pt>
                <c:pt idx="1865">
                  <c:v>1866.0</c:v>
                </c:pt>
                <c:pt idx="1866">
                  <c:v>1867.0</c:v>
                </c:pt>
                <c:pt idx="1867">
                  <c:v>1868.0</c:v>
                </c:pt>
                <c:pt idx="1868">
                  <c:v>1869.0</c:v>
                </c:pt>
                <c:pt idx="1869">
                  <c:v>1870.0</c:v>
                </c:pt>
                <c:pt idx="1870">
                  <c:v>1871.0</c:v>
                </c:pt>
                <c:pt idx="1871">
                  <c:v>1872.0</c:v>
                </c:pt>
                <c:pt idx="1872">
                  <c:v>1873.0</c:v>
                </c:pt>
                <c:pt idx="1873">
                  <c:v>1874.0</c:v>
                </c:pt>
                <c:pt idx="1874">
                  <c:v>1875.0</c:v>
                </c:pt>
                <c:pt idx="1875">
                  <c:v>1876.0</c:v>
                </c:pt>
                <c:pt idx="1876">
                  <c:v>1877.0</c:v>
                </c:pt>
                <c:pt idx="1877">
                  <c:v>1878.0</c:v>
                </c:pt>
                <c:pt idx="1878">
                  <c:v>1879.0</c:v>
                </c:pt>
                <c:pt idx="1879">
                  <c:v>1880.0</c:v>
                </c:pt>
                <c:pt idx="1880">
                  <c:v>1881.0</c:v>
                </c:pt>
                <c:pt idx="1881">
                  <c:v>1882.0</c:v>
                </c:pt>
                <c:pt idx="1882">
                  <c:v>1883.0</c:v>
                </c:pt>
                <c:pt idx="1883">
                  <c:v>1884.0</c:v>
                </c:pt>
                <c:pt idx="1884">
                  <c:v>1885.0</c:v>
                </c:pt>
                <c:pt idx="1885">
                  <c:v>1886.0</c:v>
                </c:pt>
                <c:pt idx="1886">
                  <c:v>1887.0</c:v>
                </c:pt>
                <c:pt idx="1887">
                  <c:v>1888.0</c:v>
                </c:pt>
                <c:pt idx="1888">
                  <c:v>1889.0</c:v>
                </c:pt>
                <c:pt idx="1889">
                  <c:v>1890.0</c:v>
                </c:pt>
                <c:pt idx="1890">
                  <c:v>1891.0</c:v>
                </c:pt>
                <c:pt idx="1891">
                  <c:v>1892.0</c:v>
                </c:pt>
                <c:pt idx="1892">
                  <c:v>1893.0</c:v>
                </c:pt>
                <c:pt idx="1893">
                  <c:v>1894.0</c:v>
                </c:pt>
                <c:pt idx="1894">
                  <c:v>1895.0</c:v>
                </c:pt>
                <c:pt idx="1895">
                  <c:v>1896.0</c:v>
                </c:pt>
                <c:pt idx="1896">
                  <c:v>1897.0</c:v>
                </c:pt>
                <c:pt idx="1897">
                  <c:v>1898.0</c:v>
                </c:pt>
                <c:pt idx="1898">
                  <c:v>1899.0</c:v>
                </c:pt>
                <c:pt idx="1899">
                  <c:v>1900.0</c:v>
                </c:pt>
                <c:pt idx="1900">
                  <c:v>1901.0</c:v>
                </c:pt>
                <c:pt idx="1901">
                  <c:v>1902.0</c:v>
                </c:pt>
                <c:pt idx="1902">
                  <c:v>1903.0</c:v>
                </c:pt>
                <c:pt idx="1903">
                  <c:v>1904.0</c:v>
                </c:pt>
                <c:pt idx="1904">
                  <c:v>1905.0</c:v>
                </c:pt>
                <c:pt idx="1905">
                  <c:v>1906.0</c:v>
                </c:pt>
                <c:pt idx="1906">
                  <c:v>1907.0</c:v>
                </c:pt>
                <c:pt idx="1907">
                  <c:v>1908.0</c:v>
                </c:pt>
                <c:pt idx="1908">
                  <c:v>1909.0</c:v>
                </c:pt>
                <c:pt idx="1909">
                  <c:v>1910.0</c:v>
                </c:pt>
                <c:pt idx="1910">
                  <c:v>1911.0</c:v>
                </c:pt>
                <c:pt idx="1911">
                  <c:v>1912.0</c:v>
                </c:pt>
                <c:pt idx="1912">
                  <c:v>1913.0</c:v>
                </c:pt>
                <c:pt idx="1913">
                  <c:v>1914.0</c:v>
                </c:pt>
                <c:pt idx="1914">
                  <c:v>1915.0</c:v>
                </c:pt>
                <c:pt idx="1915">
                  <c:v>1916.0</c:v>
                </c:pt>
                <c:pt idx="1916">
                  <c:v>1917.0</c:v>
                </c:pt>
                <c:pt idx="1917">
                  <c:v>1918.0</c:v>
                </c:pt>
                <c:pt idx="1918">
                  <c:v>1919.0</c:v>
                </c:pt>
                <c:pt idx="1919">
                  <c:v>1920.0</c:v>
                </c:pt>
                <c:pt idx="1920">
                  <c:v>1921.0</c:v>
                </c:pt>
                <c:pt idx="1921">
                  <c:v>1922.0</c:v>
                </c:pt>
                <c:pt idx="1922">
                  <c:v>1923.0</c:v>
                </c:pt>
                <c:pt idx="1923">
                  <c:v>1924.0</c:v>
                </c:pt>
                <c:pt idx="1924">
                  <c:v>1925.0</c:v>
                </c:pt>
                <c:pt idx="1925">
                  <c:v>1926.0</c:v>
                </c:pt>
                <c:pt idx="1926">
                  <c:v>1927.0</c:v>
                </c:pt>
                <c:pt idx="1927">
                  <c:v>1928.0</c:v>
                </c:pt>
                <c:pt idx="1928">
                  <c:v>1929.0</c:v>
                </c:pt>
                <c:pt idx="1929">
                  <c:v>1930.0</c:v>
                </c:pt>
                <c:pt idx="1930">
                  <c:v>1931.0</c:v>
                </c:pt>
                <c:pt idx="1931">
                  <c:v>1932.0</c:v>
                </c:pt>
                <c:pt idx="1932">
                  <c:v>1933.0</c:v>
                </c:pt>
                <c:pt idx="1933">
                  <c:v>1934.0</c:v>
                </c:pt>
                <c:pt idx="1934">
                  <c:v>1935.0</c:v>
                </c:pt>
                <c:pt idx="1935">
                  <c:v>1936.0</c:v>
                </c:pt>
                <c:pt idx="1936">
                  <c:v>1937.0</c:v>
                </c:pt>
                <c:pt idx="1937">
                  <c:v>1938.0</c:v>
                </c:pt>
                <c:pt idx="1938">
                  <c:v>1939.0</c:v>
                </c:pt>
                <c:pt idx="1939">
                  <c:v>1940.0</c:v>
                </c:pt>
                <c:pt idx="1940">
                  <c:v>1941.0</c:v>
                </c:pt>
                <c:pt idx="1941">
                  <c:v>1942.0</c:v>
                </c:pt>
                <c:pt idx="1942">
                  <c:v>1943.0</c:v>
                </c:pt>
                <c:pt idx="1943">
                  <c:v>1944.0</c:v>
                </c:pt>
                <c:pt idx="1944">
                  <c:v>1945.0</c:v>
                </c:pt>
                <c:pt idx="1945">
                  <c:v>1946.0</c:v>
                </c:pt>
                <c:pt idx="1946">
                  <c:v>1947.0</c:v>
                </c:pt>
                <c:pt idx="1947">
                  <c:v>1948.0</c:v>
                </c:pt>
                <c:pt idx="1948">
                  <c:v>1949.0</c:v>
                </c:pt>
                <c:pt idx="1949">
                  <c:v>1950.0</c:v>
                </c:pt>
                <c:pt idx="1950">
                  <c:v>1951.0</c:v>
                </c:pt>
                <c:pt idx="1951">
                  <c:v>1952.0</c:v>
                </c:pt>
                <c:pt idx="1952">
                  <c:v>1953.0</c:v>
                </c:pt>
                <c:pt idx="1953">
                  <c:v>1954.0</c:v>
                </c:pt>
                <c:pt idx="1954">
                  <c:v>1955.0</c:v>
                </c:pt>
                <c:pt idx="1955">
                  <c:v>1956.0</c:v>
                </c:pt>
                <c:pt idx="1956">
                  <c:v>1957.0</c:v>
                </c:pt>
                <c:pt idx="1957">
                  <c:v>1958.0</c:v>
                </c:pt>
                <c:pt idx="1958">
                  <c:v>1959.0</c:v>
                </c:pt>
                <c:pt idx="1959">
                  <c:v>1960.0</c:v>
                </c:pt>
                <c:pt idx="1960">
                  <c:v>1961.0</c:v>
                </c:pt>
                <c:pt idx="1961">
                  <c:v>1962.0</c:v>
                </c:pt>
                <c:pt idx="1962">
                  <c:v>1963.0</c:v>
                </c:pt>
                <c:pt idx="1963">
                  <c:v>1964.0</c:v>
                </c:pt>
                <c:pt idx="1964">
                  <c:v>1965.0</c:v>
                </c:pt>
                <c:pt idx="1965">
                  <c:v>1966.0</c:v>
                </c:pt>
                <c:pt idx="1966">
                  <c:v>1967.0</c:v>
                </c:pt>
                <c:pt idx="1967">
                  <c:v>1968.0</c:v>
                </c:pt>
                <c:pt idx="1968">
                  <c:v>1969.0</c:v>
                </c:pt>
                <c:pt idx="1969">
                  <c:v>1970.0</c:v>
                </c:pt>
                <c:pt idx="1970">
                  <c:v>1971.0</c:v>
                </c:pt>
                <c:pt idx="1971">
                  <c:v>1972.0</c:v>
                </c:pt>
                <c:pt idx="1972">
                  <c:v>1973.0</c:v>
                </c:pt>
                <c:pt idx="1973">
                  <c:v>1974.0</c:v>
                </c:pt>
                <c:pt idx="1974">
                  <c:v>1975.0</c:v>
                </c:pt>
                <c:pt idx="1975">
                  <c:v>1976.0</c:v>
                </c:pt>
                <c:pt idx="1976">
                  <c:v>1977.0</c:v>
                </c:pt>
                <c:pt idx="1977">
                  <c:v>1978.0</c:v>
                </c:pt>
                <c:pt idx="1978">
                  <c:v>1979.0</c:v>
                </c:pt>
                <c:pt idx="1979">
                  <c:v>1980.0</c:v>
                </c:pt>
                <c:pt idx="1980">
                  <c:v>1981.0</c:v>
                </c:pt>
                <c:pt idx="1981">
                  <c:v>1982.0</c:v>
                </c:pt>
                <c:pt idx="1982">
                  <c:v>1983.0</c:v>
                </c:pt>
                <c:pt idx="1983">
                  <c:v>1984.0</c:v>
                </c:pt>
                <c:pt idx="1984">
                  <c:v>1985.0</c:v>
                </c:pt>
                <c:pt idx="1985">
                  <c:v>1986.0</c:v>
                </c:pt>
                <c:pt idx="1986">
                  <c:v>1987.0</c:v>
                </c:pt>
                <c:pt idx="1987">
                  <c:v>1988.0</c:v>
                </c:pt>
                <c:pt idx="1988">
                  <c:v>1989.0</c:v>
                </c:pt>
                <c:pt idx="1989">
                  <c:v>1990.0</c:v>
                </c:pt>
                <c:pt idx="1990">
                  <c:v>1991.0</c:v>
                </c:pt>
                <c:pt idx="1991">
                  <c:v>1992.0</c:v>
                </c:pt>
                <c:pt idx="1992">
                  <c:v>1993.0</c:v>
                </c:pt>
                <c:pt idx="1993">
                  <c:v>1994.0</c:v>
                </c:pt>
                <c:pt idx="1994">
                  <c:v>1995.0</c:v>
                </c:pt>
                <c:pt idx="1995">
                  <c:v>1996.0</c:v>
                </c:pt>
                <c:pt idx="1996">
                  <c:v>1997.0</c:v>
                </c:pt>
                <c:pt idx="1997">
                  <c:v>1998.0</c:v>
                </c:pt>
                <c:pt idx="1998">
                  <c:v>1999.0</c:v>
                </c:pt>
                <c:pt idx="1999">
                  <c:v>2000.0</c:v>
                </c:pt>
                <c:pt idx="2000">
                  <c:v>2001.0</c:v>
                </c:pt>
                <c:pt idx="2001">
                  <c:v>2002.0</c:v>
                </c:pt>
                <c:pt idx="2002">
                  <c:v>2003.0</c:v>
                </c:pt>
                <c:pt idx="2003">
                  <c:v>2004.0</c:v>
                </c:pt>
                <c:pt idx="2004">
                  <c:v>2005.0</c:v>
                </c:pt>
                <c:pt idx="2005">
                  <c:v>2006.0</c:v>
                </c:pt>
                <c:pt idx="2006">
                  <c:v>2007.0</c:v>
                </c:pt>
                <c:pt idx="2007">
                  <c:v>2008.0</c:v>
                </c:pt>
                <c:pt idx="2008">
                  <c:v>2009.0</c:v>
                </c:pt>
                <c:pt idx="2009">
                  <c:v>2010.0</c:v>
                </c:pt>
                <c:pt idx="2010">
                  <c:v>2011.0</c:v>
                </c:pt>
                <c:pt idx="2011">
                  <c:v>2012.0</c:v>
                </c:pt>
                <c:pt idx="2012">
                  <c:v>2013.0</c:v>
                </c:pt>
                <c:pt idx="2013">
                  <c:v>2014.0</c:v>
                </c:pt>
                <c:pt idx="2014">
                  <c:v>2015.0</c:v>
                </c:pt>
                <c:pt idx="2015">
                  <c:v>2016.0</c:v>
                </c:pt>
                <c:pt idx="2016">
                  <c:v>2017.0</c:v>
                </c:pt>
                <c:pt idx="2017">
                  <c:v>2018.0</c:v>
                </c:pt>
                <c:pt idx="2018">
                  <c:v>2019.0</c:v>
                </c:pt>
                <c:pt idx="2019">
                  <c:v>2020.0</c:v>
                </c:pt>
                <c:pt idx="2020">
                  <c:v>2021.0</c:v>
                </c:pt>
                <c:pt idx="2021">
                  <c:v>2022.0</c:v>
                </c:pt>
                <c:pt idx="2022">
                  <c:v>2023.0</c:v>
                </c:pt>
                <c:pt idx="2023">
                  <c:v>2024.0</c:v>
                </c:pt>
                <c:pt idx="2024">
                  <c:v>2025.0</c:v>
                </c:pt>
                <c:pt idx="2025">
                  <c:v>2026.0</c:v>
                </c:pt>
                <c:pt idx="2026">
                  <c:v>2027.0</c:v>
                </c:pt>
                <c:pt idx="2027">
                  <c:v>2028.0</c:v>
                </c:pt>
                <c:pt idx="2028">
                  <c:v>2029.0</c:v>
                </c:pt>
                <c:pt idx="2029">
                  <c:v>2030.0</c:v>
                </c:pt>
                <c:pt idx="2030">
                  <c:v>2031.0</c:v>
                </c:pt>
                <c:pt idx="2031">
                  <c:v>2032.0</c:v>
                </c:pt>
                <c:pt idx="2032">
                  <c:v>2033.0</c:v>
                </c:pt>
                <c:pt idx="2033">
                  <c:v>2034.0</c:v>
                </c:pt>
                <c:pt idx="2034">
                  <c:v>2035.0</c:v>
                </c:pt>
                <c:pt idx="2035">
                  <c:v>2036.0</c:v>
                </c:pt>
                <c:pt idx="2036">
                  <c:v>2037.0</c:v>
                </c:pt>
                <c:pt idx="2037">
                  <c:v>2038.0</c:v>
                </c:pt>
                <c:pt idx="2038">
                  <c:v>2039.0</c:v>
                </c:pt>
                <c:pt idx="2039">
                  <c:v>2040.0</c:v>
                </c:pt>
                <c:pt idx="2040">
                  <c:v>2041.0</c:v>
                </c:pt>
                <c:pt idx="2041">
                  <c:v>2042.0</c:v>
                </c:pt>
                <c:pt idx="2042">
                  <c:v>2043.0</c:v>
                </c:pt>
                <c:pt idx="2043">
                  <c:v>2044.0</c:v>
                </c:pt>
                <c:pt idx="2044">
                  <c:v>2045.0</c:v>
                </c:pt>
                <c:pt idx="2045">
                  <c:v>2046.0</c:v>
                </c:pt>
                <c:pt idx="2046">
                  <c:v>2047.0</c:v>
                </c:pt>
                <c:pt idx="2047">
                  <c:v>2048.0</c:v>
                </c:pt>
                <c:pt idx="2048">
                  <c:v>2049.0</c:v>
                </c:pt>
                <c:pt idx="2049">
                  <c:v>2050.0</c:v>
                </c:pt>
                <c:pt idx="2050">
                  <c:v>2051.0</c:v>
                </c:pt>
                <c:pt idx="2051">
                  <c:v>2052.0</c:v>
                </c:pt>
                <c:pt idx="2052">
                  <c:v>2053.0</c:v>
                </c:pt>
                <c:pt idx="2053">
                  <c:v>2054.0</c:v>
                </c:pt>
                <c:pt idx="2054">
                  <c:v>2055.0</c:v>
                </c:pt>
                <c:pt idx="2055">
                  <c:v>2056.0</c:v>
                </c:pt>
                <c:pt idx="2056">
                  <c:v>2057.0</c:v>
                </c:pt>
                <c:pt idx="2057">
                  <c:v>2058.0</c:v>
                </c:pt>
                <c:pt idx="2058">
                  <c:v>2059.0</c:v>
                </c:pt>
                <c:pt idx="2059">
                  <c:v>2060.0</c:v>
                </c:pt>
                <c:pt idx="2060">
                  <c:v>2061.0</c:v>
                </c:pt>
                <c:pt idx="2061">
                  <c:v>2062.0</c:v>
                </c:pt>
                <c:pt idx="2062">
                  <c:v>2063.0</c:v>
                </c:pt>
                <c:pt idx="2063">
                  <c:v>2064.0</c:v>
                </c:pt>
                <c:pt idx="2064">
                  <c:v>2065.0</c:v>
                </c:pt>
                <c:pt idx="2065">
                  <c:v>2066.0</c:v>
                </c:pt>
                <c:pt idx="2066">
                  <c:v>2067.0</c:v>
                </c:pt>
                <c:pt idx="2067">
                  <c:v>2068.0</c:v>
                </c:pt>
                <c:pt idx="2068">
                  <c:v>2069.0</c:v>
                </c:pt>
                <c:pt idx="2069">
                  <c:v>2070.0</c:v>
                </c:pt>
                <c:pt idx="2070">
                  <c:v>2071.0</c:v>
                </c:pt>
                <c:pt idx="2071">
                  <c:v>2072.0</c:v>
                </c:pt>
                <c:pt idx="2072">
                  <c:v>2073.0</c:v>
                </c:pt>
                <c:pt idx="2073">
                  <c:v>2074.0</c:v>
                </c:pt>
                <c:pt idx="2074">
                  <c:v>2075.0</c:v>
                </c:pt>
                <c:pt idx="2075">
                  <c:v>2076.0</c:v>
                </c:pt>
                <c:pt idx="2076">
                  <c:v>2077.0</c:v>
                </c:pt>
                <c:pt idx="2077">
                  <c:v>2078.0</c:v>
                </c:pt>
                <c:pt idx="2078">
                  <c:v>2079.0</c:v>
                </c:pt>
                <c:pt idx="2079">
                  <c:v>2080.0</c:v>
                </c:pt>
                <c:pt idx="2080">
                  <c:v>2081.0</c:v>
                </c:pt>
                <c:pt idx="2081">
                  <c:v>2082.0</c:v>
                </c:pt>
                <c:pt idx="2082">
                  <c:v>2083.0</c:v>
                </c:pt>
                <c:pt idx="2083">
                  <c:v>2084.0</c:v>
                </c:pt>
                <c:pt idx="2084">
                  <c:v>2085.0</c:v>
                </c:pt>
                <c:pt idx="2085">
                  <c:v>2086.0</c:v>
                </c:pt>
                <c:pt idx="2086">
                  <c:v>2087.0</c:v>
                </c:pt>
                <c:pt idx="2087">
                  <c:v>2088.0</c:v>
                </c:pt>
                <c:pt idx="2088">
                  <c:v>2089.0</c:v>
                </c:pt>
                <c:pt idx="2089">
                  <c:v>2090.0</c:v>
                </c:pt>
                <c:pt idx="2090">
                  <c:v>2091.0</c:v>
                </c:pt>
                <c:pt idx="2091">
                  <c:v>2092.0</c:v>
                </c:pt>
                <c:pt idx="2092">
                  <c:v>2093.0</c:v>
                </c:pt>
                <c:pt idx="2093">
                  <c:v>2094.0</c:v>
                </c:pt>
                <c:pt idx="2094">
                  <c:v>2095.0</c:v>
                </c:pt>
                <c:pt idx="2095">
                  <c:v>2096.0</c:v>
                </c:pt>
                <c:pt idx="2096">
                  <c:v>2097.0</c:v>
                </c:pt>
                <c:pt idx="2097">
                  <c:v>2098.0</c:v>
                </c:pt>
                <c:pt idx="2098">
                  <c:v>2099.0</c:v>
                </c:pt>
                <c:pt idx="2099">
                  <c:v>2100.0</c:v>
                </c:pt>
                <c:pt idx="2100">
                  <c:v>2101.0</c:v>
                </c:pt>
                <c:pt idx="2101">
                  <c:v>2102.0</c:v>
                </c:pt>
                <c:pt idx="2102">
                  <c:v>2103.0</c:v>
                </c:pt>
                <c:pt idx="2103">
                  <c:v>2104.0</c:v>
                </c:pt>
                <c:pt idx="2104">
                  <c:v>2105.0</c:v>
                </c:pt>
                <c:pt idx="2105">
                  <c:v>2106.0</c:v>
                </c:pt>
                <c:pt idx="2106">
                  <c:v>2107.0</c:v>
                </c:pt>
                <c:pt idx="2107">
                  <c:v>2108.0</c:v>
                </c:pt>
                <c:pt idx="2108">
                  <c:v>2109.0</c:v>
                </c:pt>
                <c:pt idx="2109">
                  <c:v>2110.0</c:v>
                </c:pt>
                <c:pt idx="2110">
                  <c:v>2111.0</c:v>
                </c:pt>
                <c:pt idx="2111">
                  <c:v>2112.0</c:v>
                </c:pt>
                <c:pt idx="2112">
                  <c:v>2113.0</c:v>
                </c:pt>
                <c:pt idx="2113">
                  <c:v>2114.0</c:v>
                </c:pt>
                <c:pt idx="2114">
                  <c:v>2115.0</c:v>
                </c:pt>
                <c:pt idx="2115">
                  <c:v>2116.0</c:v>
                </c:pt>
                <c:pt idx="2116">
                  <c:v>2117.0</c:v>
                </c:pt>
                <c:pt idx="2117">
                  <c:v>2118.0</c:v>
                </c:pt>
                <c:pt idx="2118">
                  <c:v>2119.0</c:v>
                </c:pt>
                <c:pt idx="2119">
                  <c:v>2120.0</c:v>
                </c:pt>
                <c:pt idx="2120">
                  <c:v>2121.0</c:v>
                </c:pt>
                <c:pt idx="2121">
                  <c:v>2122.0</c:v>
                </c:pt>
                <c:pt idx="2122">
                  <c:v>2123.0</c:v>
                </c:pt>
                <c:pt idx="2123">
                  <c:v>2124.0</c:v>
                </c:pt>
                <c:pt idx="2124">
                  <c:v>2125.0</c:v>
                </c:pt>
                <c:pt idx="2125">
                  <c:v>2126.0</c:v>
                </c:pt>
                <c:pt idx="2126">
                  <c:v>2127.0</c:v>
                </c:pt>
                <c:pt idx="2127">
                  <c:v>2128.0</c:v>
                </c:pt>
                <c:pt idx="2128">
                  <c:v>2129.0</c:v>
                </c:pt>
                <c:pt idx="2129">
                  <c:v>2130.0</c:v>
                </c:pt>
                <c:pt idx="2130">
                  <c:v>2131.0</c:v>
                </c:pt>
                <c:pt idx="2131">
                  <c:v>2132.0</c:v>
                </c:pt>
                <c:pt idx="2132">
                  <c:v>2133.0</c:v>
                </c:pt>
                <c:pt idx="2133">
                  <c:v>2134.0</c:v>
                </c:pt>
                <c:pt idx="2134">
                  <c:v>2135.0</c:v>
                </c:pt>
                <c:pt idx="2135">
                  <c:v>2136.0</c:v>
                </c:pt>
                <c:pt idx="2136">
                  <c:v>2137.0</c:v>
                </c:pt>
                <c:pt idx="2137">
                  <c:v>2138.0</c:v>
                </c:pt>
                <c:pt idx="2138">
                  <c:v>2139.0</c:v>
                </c:pt>
                <c:pt idx="2139">
                  <c:v>2140.0</c:v>
                </c:pt>
                <c:pt idx="2140">
                  <c:v>2141.0</c:v>
                </c:pt>
                <c:pt idx="2141">
                  <c:v>2142.0</c:v>
                </c:pt>
                <c:pt idx="2142">
                  <c:v>2143.0</c:v>
                </c:pt>
                <c:pt idx="2143">
                  <c:v>2144.0</c:v>
                </c:pt>
                <c:pt idx="2144">
                  <c:v>2145.0</c:v>
                </c:pt>
                <c:pt idx="2145">
                  <c:v>2146.0</c:v>
                </c:pt>
                <c:pt idx="2146">
                  <c:v>2147.0</c:v>
                </c:pt>
                <c:pt idx="2147">
                  <c:v>2148.0</c:v>
                </c:pt>
                <c:pt idx="2148">
                  <c:v>2149.0</c:v>
                </c:pt>
                <c:pt idx="2149">
                  <c:v>2150.0</c:v>
                </c:pt>
                <c:pt idx="2150">
                  <c:v>2151.0</c:v>
                </c:pt>
                <c:pt idx="2151">
                  <c:v>2152.0</c:v>
                </c:pt>
                <c:pt idx="2152">
                  <c:v>2153.0</c:v>
                </c:pt>
                <c:pt idx="2153">
                  <c:v>2154.0</c:v>
                </c:pt>
                <c:pt idx="2154">
                  <c:v>2155.0</c:v>
                </c:pt>
                <c:pt idx="2155">
                  <c:v>2156.0</c:v>
                </c:pt>
                <c:pt idx="2156">
                  <c:v>2157.0</c:v>
                </c:pt>
                <c:pt idx="2157">
                  <c:v>2158.0</c:v>
                </c:pt>
                <c:pt idx="2158">
                  <c:v>2159.0</c:v>
                </c:pt>
                <c:pt idx="2159">
                  <c:v>2160.0</c:v>
                </c:pt>
                <c:pt idx="2160">
                  <c:v>2161.0</c:v>
                </c:pt>
                <c:pt idx="2161">
                  <c:v>2162.0</c:v>
                </c:pt>
                <c:pt idx="2162">
                  <c:v>2163.0</c:v>
                </c:pt>
                <c:pt idx="2163">
                  <c:v>2164.0</c:v>
                </c:pt>
                <c:pt idx="2164">
                  <c:v>2165.0</c:v>
                </c:pt>
                <c:pt idx="2165">
                  <c:v>2166.0</c:v>
                </c:pt>
                <c:pt idx="2166">
                  <c:v>2167.0</c:v>
                </c:pt>
                <c:pt idx="2167">
                  <c:v>2168.0</c:v>
                </c:pt>
                <c:pt idx="2168">
                  <c:v>2169.0</c:v>
                </c:pt>
                <c:pt idx="2169">
                  <c:v>2170.0</c:v>
                </c:pt>
                <c:pt idx="2170">
                  <c:v>2171.0</c:v>
                </c:pt>
                <c:pt idx="2171">
                  <c:v>2172.0</c:v>
                </c:pt>
                <c:pt idx="2172">
                  <c:v>2173.0</c:v>
                </c:pt>
                <c:pt idx="2173">
                  <c:v>2174.0</c:v>
                </c:pt>
                <c:pt idx="2174">
                  <c:v>2175.0</c:v>
                </c:pt>
                <c:pt idx="2175">
                  <c:v>2176.0</c:v>
                </c:pt>
                <c:pt idx="2176">
                  <c:v>2177.0</c:v>
                </c:pt>
                <c:pt idx="2177">
                  <c:v>2178.0</c:v>
                </c:pt>
                <c:pt idx="2178">
                  <c:v>2179.0</c:v>
                </c:pt>
                <c:pt idx="2179">
                  <c:v>2180.0</c:v>
                </c:pt>
                <c:pt idx="2180">
                  <c:v>2181.0</c:v>
                </c:pt>
                <c:pt idx="2181">
                  <c:v>2182.0</c:v>
                </c:pt>
                <c:pt idx="2182">
                  <c:v>2183.0</c:v>
                </c:pt>
                <c:pt idx="2183">
                  <c:v>2184.0</c:v>
                </c:pt>
                <c:pt idx="2184">
                  <c:v>2185.0</c:v>
                </c:pt>
                <c:pt idx="2185">
                  <c:v>2186.0</c:v>
                </c:pt>
                <c:pt idx="2186">
                  <c:v>2187.0</c:v>
                </c:pt>
                <c:pt idx="2187">
                  <c:v>2188.0</c:v>
                </c:pt>
                <c:pt idx="2188">
                  <c:v>2189.0</c:v>
                </c:pt>
                <c:pt idx="2189">
                  <c:v>2190.0</c:v>
                </c:pt>
                <c:pt idx="2190">
                  <c:v>2191.0</c:v>
                </c:pt>
                <c:pt idx="2191">
                  <c:v>2192.0</c:v>
                </c:pt>
                <c:pt idx="2192">
                  <c:v>2193.0</c:v>
                </c:pt>
                <c:pt idx="2193">
                  <c:v>2194.0</c:v>
                </c:pt>
                <c:pt idx="2194">
                  <c:v>2195.0</c:v>
                </c:pt>
                <c:pt idx="2195">
                  <c:v>2196.0</c:v>
                </c:pt>
                <c:pt idx="2196">
                  <c:v>2197.0</c:v>
                </c:pt>
                <c:pt idx="2197">
                  <c:v>2198.0</c:v>
                </c:pt>
                <c:pt idx="2198">
                  <c:v>2199.0</c:v>
                </c:pt>
                <c:pt idx="2199">
                  <c:v>2200.0</c:v>
                </c:pt>
                <c:pt idx="2200">
                  <c:v>2201.0</c:v>
                </c:pt>
                <c:pt idx="2201">
                  <c:v>2202.0</c:v>
                </c:pt>
                <c:pt idx="2202">
                  <c:v>2203.0</c:v>
                </c:pt>
                <c:pt idx="2203">
                  <c:v>2204.0</c:v>
                </c:pt>
                <c:pt idx="2204">
                  <c:v>2205.0</c:v>
                </c:pt>
                <c:pt idx="2205">
                  <c:v>2206.0</c:v>
                </c:pt>
                <c:pt idx="2206">
                  <c:v>2207.0</c:v>
                </c:pt>
                <c:pt idx="2207">
                  <c:v>2208.0</c:v>
                </c:pt>
                <c:pt idx="2208">
                  <c:v>2209.0</c:v>
                </c:pt>
                <c:pt idx="2209">
                  <c:v>2210.0</c:v>
                </c:pt>
                <c:pt idx="2210">
                  <c:v>2211.0</c:v>
                </c:pt>
                <c:pt idx="2211">
                  <c:v>2212.0</c:v>
                </c:pt>
                <c:pt idx="2212">
                  <c:v>2213.0</c:v>
                </c:pt>
                <c:pt idx="2213">
                  <c:v>2214.0</c:v>
                </c:pt>
                <c:pt idx="2214">
                  <c:v>2215.0</c:v>
                </c:pt>
                <c:pt idx="2215">
                  <c:v>2216.0</c:v>
                </c:pt>
                <c:pt idx="2216">
                  <c:v>2217.0</c:v>
                </c:pt>
                <c:pt idx="2217">
                  <c:v>2218.0</c:v>
                </c:pt>
                <c:pt idx="2218">
                  <c:v>2219.0</c:v>
                </c:pt>
                <c:pt idx="2219">
                  <c:v>2220.0</c:v>
                </c:pt>
                <c:pt idx="2220">
                  <c:v>2221.0</c:v>
                </c:pt>
                <c:pt idx="2221">
                  <c:v>2222.0</c:v>
                </c:pt>
                <c:pt idx="2222">
                  <c:v>2223.0</c:v>
                </c:pt>
                <c:pt idx="2223">
                  <c:v>2224.0</c:v>
                </c:pt>
                <c:pt idx="2224">
                  <c:v>2225.0</c:v>
                </c:pt>
                <c:pt idx="2225">
                  <c:v>2226.0</c:v>
                </c:pt>
                <c:pt idx="2226">
                  <c:v>2227.0</c:v>
                </c:pt>
                <c:pt idx="2227">
                  <c:v>2228.0</c:v>
                </c:pt>
                <c:pt idx="2228">
                  <c:v>2229.0</c:v>
                </c:pt>
                <c:pt idx="2229">
                  <c:v>2230.0</c:v>
                </c:pt>
                <c:pt idx="2230">
                  <c:v>2231.0</c:v>
                </c:pt>
                <c:pt idx="2231">
                  <c:v>2232.0</c:v>
                </c:pt>
                <c:pt idx="2232">
                  <c:v>2233.0</c:v>
                </c:pt>
                <c:pt idx="2233">
                  <c:v>2234.0</c:v>
                </c:pt>
                <c:pt idx="2234">
                  <c:v>2235.0</c:v>
                </c:pt>
                <c:pt idx="2235">
                  <c:v>2236.0</c:v>
                </c:pt>
                <c:pt idx="2236">
                  <c:v>2237.0</c:v>
                </c:pt>
                <c:pt idx="2237">
                  <c:v>2238.0</c:v>
                </c:pt>
                <c:pt idx="2238">
                  <c:v>2239.0</c:v>
                </c:pt>
                <c:pt idx="2239">
                  <c:v>2240.0</c:v>
                </c:pt>
                <c:pt idx="2240">
                  <c:v>2241.0</c:v>
                </c:pt>
                <c:pt idx="2241">
                  <c:v>2242.0</c:v>
                </c:pt>
                <c:pt idx="2242">
                  <c:v>2243.0</c:v>
                </c:pt>
                <c:pt idx="2243">
                  <c:v>2244.0</c:v>
                </c:pt>
                <c:pt idx="2244">
                  <c:v>2245.0</c:v>
                </c:pt>
                <c:pt idx="2245">
                  <c:v>2246.0</c:v>
                </c:pt>
                <c:pt idx="2246">
                  <c:v>2247.0</c:v>
                </c:pt>
                <c:pt idx="2247">
                  <c:v>2248.0</c:v>
                </c:pt>
                <c:pt idx="2248">
                  <c:v>2249.0</c:v>
                </c:pt>
                <c:pt idx="2249">
                  <c:v>2250.0</c:v>
                </c:pt>
                <c:pt idx="2250">
                  <c:v>2251.0</c:v>
                </c:pt>
                <c:pt idx="2251">
                  <c:v>2252.0</c:v>
                </c:pt>
                <c:pt idx="2252">
                  <c:v>2253.0</c:v>
                </c:pt>
                <c:pt idx="2253">
                  <c:v>2254.0</c:v>
                </c:pt>
                <c:pt idx="2254">
                  <c:v>2255.0</c:v>
                </c:pt>
                <c:pt idx="2255">
                  <c:v>2256.0</c:v>
                </c:pt>
                <c:pt idx="2256">
                  <c:v>2257.0</c:v>
                </c:pt>
                <c:pt idx="2257">
                  <c:v>2258.0</c:v>
                </c:pt>
                <c:pt idx="2258">
                  <c:v>2259.0</c:v>
                </c:pt>
                <c:pt idx="2259">
                  <c:v>2260.0</c:v>
                </c:pt>
                <c:pt idx="2260">
                  <c:v>2261.0</c:v>
                </c:pt>
                <c:pt idx="2261">
                  <c:v>2262.0</c:v>
                </c:pt>
                <c:pt idx="2262">
                  <c:v>2263.0</c:v>
                </c:pt>
                <c:pt idx="2263">
                  <c:v>2264.0</c:v>
                </c:pt>
                <c:pt idx="2264">
                  <c:v>2265.0</c:v>
                </c:pt>
                <c:pt idx="2265">
                  <c:v>2266.0</c:v>
                </c:pt>
                <c:pt idx="2266">
                  <c:v>2267.0</c:v>
                </c:pt>
                <c:pt idx="2267">
                  <c:v>2268.0</c:v>
                </c:pt>
                <c:pt idx="2268">
                  <c:v>2269.0</c:v>
                </c:pt>
                <c:pt idx="2269">
                  <c:v>2270.0</c:v>
                </c:pt>
                <c:pt idx="2270">
                  <c:v>2271.0</c:v>
                </c:pt>
                <c:pt idx="2271">
                  <c:v>2272.0</c:v>
                </c:pt>
                <c:pt idx="2272">
                  <c:v>2273.0</c:v>
                </c:pt>
                <c:pt idx="2273">
                  <c:v>2274.0</c:v>
                </c:pt>
                <c:pt idx="2274">
                  <c:v>2275.0</c:v>
                </c:pt>
                <c:pt idx="2275">
                  <c:v>2276.0</c:v>
                </c:pt>
                <c:pt idx="2276">
                  <c:v>2277.0</c:v>
                </c:pt>
                <c:pt idx="2277">
                  <c:v>2278.0</c:v>
                </c:pt>
                <c:pt idx="2278">
                  <c:v>2279.0</c:v>
                </c:pt>
                <c:pt idx="2279">
                  <c:v>2280.0</c:v>
                </c:pt>
                <c:pt idx="2280">
                  <c:v>2281.0</c:v>
                </c:pt>
                <c:pt idx="2281">
                  <c:v>2282.0</c:v>
                </c:pt>
                <c:pt idx="2282">
                  <c:v>2283.0</c:v>
                </c:pt>
                <c:pt idx="2283">
                  <c:v>2284.0</c:v>
                </c:pt>
                <c:pt idx="2284">
                  <c:v>2285.0</c:v>
                </c:pt>
                <c:pt idx="2285">
                  <c:v>2286.0</c:v>
                </c:pt>
                <c:pt idx="2286">
                  <c:v>2287.0</c:v>
                </c:pt>
                <c:pt idx="2287">
                  <c:v>2288.0</c:v>
                </c:pt>
                <c:pt idx="2288">
                  <c:v>2289.0</c:v>
                </c:pt>
                <c:pt idx="2289">
                  <c:v>2290.0</c:v>
                </c:pt>
                <c:pt idx="2290">
                  <c:v>2291.0</c:v>
                </c:pt>
                <c:pt idx="2291">
                  <c:v>2292.0</c:v>
                </c:pt>
                <c:pt idx="2292">
                  <c:v>2293.0</c:v>
                </c:pt>
                <c:pt idx="2293">
                  <c:v>2294.0</c:v>
                </c:pt>
                <c:pt idx="2294">
                  <c:v>2295.0</c:v>
                </c:pt>
                <c:pt idx="2295">
                  <c:v>2296.0</c:v>
                </c:pt>
                <c:pt idx="2296">
                  <c:v>2297.0</c:v>
                </c:pt>
                <c:pt idx="2297">
                  <c:v>2298.0</c:v>
                </c:pt>
                <c:pt idx="2298">
                  <c:v>2299.0</c:v>
                </c:pt>
                <c:pt idx="2299">
                  <c:v>2300.0</c:v>
                </c:pt>
                <c:pt idx="2300">
                  <c:v>2301.0</c:v>
                </c:pt>
                <c:pt idx="2301">
                  <c:v>2302.0</c:v>
                </c:pt>
                <c:pt idx="2302">
                  <c:v>2303.0</c:v>
                </c:pt>
                <c:pt idx="2303">
                  <c:v>2304.0</c:v>
                </c:pt>
                <c:pt idx="2304">
                  <c:v>2305.0</c:v>
                </c:pt>
                <c:pt idx="2305">
                  <c:v>2306.0</c:v>
                </c:pt>
                <c:pt idx="2306">
                  <c:v>2307.0</c:v>
                </c:pt>
                <c:pt idx="2307">
                  <c:v>2308.0</c:v>
                </c:pt>
                <c:pt idx="2308">
                  <c:v>2309.0</c:v>
                </c:pt>
                <c:pt idx="2309">
                  <c:v>2310.0</c:v>
                </c:pt>
                <c:pt idx="2310">
                  <c:v>2311.0</c:v>
                </c:pt>
                <c:pt idx="2311">
                  <c:v>2312.0</c:v>
                </c:pt>
                <c:pt idx="2312">
                  <c:v>2313.0</c:v>
                </c:pt>
                <c:pt idx="2313">
                  <c:v>2314.0</c:v>
                </c:pt>
                <c:pt idx="2314">
                  <c:v>2315.0</c:v>
                </c:pt>
                <c:pt idx="2315">
                  <c:v>2316.0</c:v>
                </c:pt>
                <c:pt idx="2316">
                  <c:v>2317.0</c:v>
                </c:pt>
                <c:pt idx="2317">
                  <c:v>2318.0</c:v>
                </c:pt>
                <c:pt idx="2318">
                  <c:v>2319.0</c:v>
                </c:pt>
                <c:pt idx="2319">
                  <c:v>2320.0</c:v>
                </c:pt>
                <c:pt idx="2320">
                  <c:v>2321.0</c:v>
                </c:pt>
                <c:pt idx="2321">
                  <c:v>2322.0</c:v>
                </c:pt>
                <c:pt idx="2322">
                  <c:v>2323.0</c:v>
                </c:pt>
                <c:pt idx="2323">
                  <c:v>2324.0</c:v>
                </c:pt>
                <c:pt idx="2324">
                  <c:v>2325.0</c:v>
                </c:pt>
                <c:pt idx="2325">
                  <c:v>2326.0</c:v>
                </c:pt>
                <c:pt idx="2326">
                  <c:v>2327.0</c:v>
                </c:pt>
                <c:pt idx="2327">
                  <c:v>2328.0</c:v>
                </c:pt>
                <c:pt idx="2328">
                  <c:v>2329.0</c:v>
                </c:pt>
                <c:pt idx="2329">
                  <c:v>2330.0</c:v>
                </c:pt>
                <c:pt idx="2330">
                  <c:v>2331.0</c:v>
                </c:pt>
                <c:pt idx="2331">
                  <c:v>2332.0</c:v>
                </c:pt>
                <c:pt idx="2332">
                  <c:v>2333.0</c:v>
                </c:pt>
                <c:pt idx="2333">
                  <c:v>2334.0</c:v>
                </c:pt>
                <c:pt idx="2334">
                  <c:v>2335.0</c:v>
                </c:pt>
                <c:pt idx="2335">
                  <c:v>2336.0</c:v>
                </c:pt>
                <c:pt idx="2336">
                  <c:v>2337.0</c:v>
                </c:pt>
                <c:pt idx="2337">
                  <c:v>2338.0</c:v>
                </c:pt>
                <c:pt idx="2338">
                  <c:v>2339.0</c:v>
                </c:pt>
                <c:pt idx="2339">
                  <c:v>2340.0</c:v>
                </c:pt>
                <c:pt idx="2340">
                  <c:v>2341.0</c:v>
                </c:pt>
                <c:pt idx="2341">
                  <c:v>2342.0</c:v>
                </c:pt>
                <c:pt idx="2342">
                  <c:v>2343.0</c:v>
                </c:pt>
                <c:pt idx="2343">
                  <c:v>2344.0</c:v>
                </c:pt>
                <c:pt idx="2344">
                  <c:v>2345.0</c:v>
                </c:pt>
                <c:pt idx="2345">
                  <c:v>2346.0</c:v>
                </c:pt>
                <c:pt idx="2346">
                  <c:v>2347.0</c:v>
                </c:pt>
                <c:pt idx="2347">
                  <c:v>2348.0</c:v>
                </c:pt>
                <c:pt idx="2348">
                  <c:v>2349.0</c:v>
                </c:pt>
                <c:pt idx="2349">
                  <c:v>2350.0</c:v>
                </c:pt>
                <c:pt idx="2350">
                  <c:v>2351.0</c:v>
                </c:pt>
                <c:pt idx="2351">
                  <c:v>2352.0</c:v>
                </c:pt>
                <c:pt idx="2352">
                  <c:v>2353.0</c:v>
                </c:pt>
                <c:pt idx="2353">
                  <c:v>2354.0</c:v>
                </c:pt>
                <c:pt idx="2354">
                  <c:v>2355.0</c:v>
                </c:pt>
                <c:pt idx="2355">
                  <c:v>2356.0</c:v>
                </c:pt>
                <c:pt idx="2356">
                  <c:v>2357.0</c:v>
                </c:pt>
                <c:pt idx="2357">
                  <c:v>2358.0</c:v>
                </c:pt>
                <c:pt idx="2358">
                  <c:v>2359.0</c:v>
                </c:pt>
                <c:pt idx="2359">
                  <c:v>2360.0</c:v>
                </c:pt>
                <c:pt idx="2360">
                  <c:v>2361.0</c:v>
                </c:pt>
                <c:pt idx="2361">
                  <c:v>2362.0</c:v>
                </c:pt>
                <c:pt idx="2362">
                  <c:v>2363.0</c:v>
                </c:pt>
                <c:pt idx="2363">
                  <c:v>2364.0</c:v>
                </c:pt>
                <c:pt idx="2364">
                  <c:v>2365.0</c:v>
                </c:pt>
                <c:pt idx="2365">
                  <c:v>2366.0</c:v>
                </c:pt>
                <c:pt idx="2366">
                  <c:v>2367.0</c:v>
                </c:pt>
                <c:pt idx="2367">
                  <c:v>2368.0</c:v>
                </c:pt>
                <c:pt idx="2368">
                  <c:v>2369.0</c:v>
                </c:pt>
                <c:pt idx="2369">
                  <c:v>2370.0</c:v>
                </c:pt>
                <c:pt idx="2370">
                  <c:v>2371.0</c:v>
                </c:pt>
                <c:pt idx="2371">
                  <c:v>2372.0</c:v>
                </c:pt>
                <c:pt idx="2372">
                  <c:v>2373.0</c:v>
                </c:pt>
                <c:pt idx="2373">
                  <c:v>2374.0</c:v>
                </c:pt>
                <c:pt idx="2374">
                  <c:v>2375.0</c:v>
                </c:pt>
                <c:pt idx="2375">
                  <c:v>2376.0</c:v>
                </c:pt>
                <c:pt idx="2376">
                  <c:v>2377.0</c:v>
                </c:pt>
                <c:pt idx="2377">
                  <c:v>2378.0</c:v>
                </c:pt>
                <c:pt idx="2378">
                  <c:v>2379.0</c:v>
                </c:pt>
                <c:pt idx="2379">
                  <c:v>2380.0</c:v>
                </c:pt>
                <c:pt idx="2380">
                  <c:v>2381.0</c:v>
                </c:pt>
                <c:pt idx="2381">
                  <c:v>2382.0</c:v>
                </c:pt>
                <c:pt idx="2382">
                  <c:v>2383.0</c:v>
                </c:pt>
                <c:pt idx="2383">
                  <c:v>2384.0</c:v>
                </c:pt>
                <c:pt idx="2384">
                  <c:v>2385.0</c:v>
                </c:pt>
                <c:pt idx="2385">
                  <c:v>2386.0</c:v>
                </c:pt>
                <c:pt idx="2386">
                  <c:v>2387.0</c:v>
                </c:pt>
                <c:pt idx="2387">
                  <c:v>2388.0</c:v>
                </c:pt>
                <c:pt idx="2388">
                  <c:v>2389.0</c:v>
                </c:pt>
                <c:pt idx="2389">
                  <c:v>2390.0</c:v>
                </c:pt>
                <c:pt idx="2390">
                  <c:v>2391.0</c:v>
                </c:pt>
                <c:pt idx="2391">
                  <c:v>2392.0</c:v>
                </c:pt>
                <c:pt idx="2392">
                  <c:v>2393.0</c:v>
                </c:pt>
                <c:pt idx="2393">
                  <c:v>2394.0</c:v>
                </c:pt>
                <c:pt idx="2394">
                  <c:v>2395.0</c:v>
                </c:pt>
                <c:pt idx="2395">
                  <c:v>2396.0</c:v>
                </c:pt>
                <c:pt idx="2396">
                  <c:v>2397.0</c:v>
                </c:pt>
                <c:pt idx="2397">
                  <c:v>2398.0</c:v>
                </c:pt>
                <c:pt idx="2398">
                  <c:v>2399.0</c:v>
                </c:pt>
                <c:pt idx="2399">
                  <c:v>2400.0</c:v>
                </c:pt>
                <c:pt idx="2400">
                  <c:v>2401.0</c:v>
                </c:pt>
                <c:pt idx="2401">
                  <c:v>2402.0</c:v>
                </c:pt>
                <c:pt idx="2402">
                  <c:v>2403.0</c:v>
                </c:pt>
                <c:pt idx="2403">
                  <c:v>2404.0</c:v>
                </c:pt>
                <c:pt idx="2404">
                  <c:v>2405.0</c:v>
                </c:pt>
                <c:pt idx="2405">
                  <c:v>2406.0</c:v>
                </c:pt>
                <c:pt idx="2406">
                  <c:v>2407.0</c:v>
                </c:pt>
                <c:pt idx="2407">
                  <c:v>2408.0</c:v>
                </c:pt>
                <c:pt idx="2408">
                  <c:v>2409.0</c:v>
                </c:pt>
                <c:pt idx="2409">
                  <c:v>2410.0</c:v>
                </c:pt>
                <c:pt idx="2410">
                  <c:v>2411.0</c:v>
                </c:pt>
                <c:pt idx="2411">
                  <c:v>2412.0</c:v>
                </c:pt>
                <c:pt idx="2412">
                  <c:v>2413.0</c:v>
                </c:pt>
                <c:pt idx="2413">
                  <c:v>2414.0</c:v>
                </c:pt>
                <c:pt idx="2414">
                  <c:v>2415.0</c:v>
                </c:pt>
                <c:pt idx="2415">
                  <c:v>2416.0</c:v>
                </c:pt>
                <c:pt idx="2416">
                  <c:v>2417.0</c:v>
                </c:pt>
                <c:pt idx="2417">
                  <c:v>2418.0</c:v>
                </c:pt>
                <c:pt idx="2418">
                  <c:v>2419.0</c:v>
                </c:pt>
                <c:pt idx="2419">
                  <c:v>2420.0</c:v>
                </c:pt>
                <c:pt idx="2420">
                  <c:v>2421.0</c:v>
                </c:pt>
                <c:pt idx="2421">
                  <c:v>2422.0</c:v>
                </c:pt>
                <c:pt idx="2422">
                  <c:v>2423.0</c:v>
                </c:pt>
                <c:pt idx="2423">
                  <c:v>2424.0</c:v>
                </c:pt>
                <c:pt idx="2424">
                  <c:v>2425.0</c:v>
                </c:pt>
                <c:pt idx="2425">
                  <c:v>2426.0</c:v>
                </c:pt>
                <c:pt idx="2426">
                  <c:v>2427.0</c:v>
                </c:pt>
                <c:pt idx="2427">
                  <c:v>2428.0</c:v>
                </c:pt>
                <c:pt idx="2428">
                  <c:v>2429.0</c:v>
                </c:pt>
                <c:pt idx="2429">
                  <c:v>2430.0</c:v>
                </c:pt>
                <c:pt idx="2430">
                  <c:v>2431.0</c:v>
                </c:pt>
                <c:pt idx="2431">
                  <c:v>2432.0</c:v>
                </c:pt>
                <c:pt idx="2432">
                  <c:v>2433.0</c:v>
                </c:pt>
                <c:pt idx="2433">
                  <c:v>2434.0</c:v>
                </c:pt>
                <c:pt idx="2434">
                  <c:v>2435.0</c:v>
                </c:pt>
                <c:pt idx="2435">
                  <c:v>2436.0</c:v>
                </c:pt>
                <c:pt idx="2436">
                  <c:v>2437.0</c:v>
                </c:pt>
                <c:pt idx="2437">
                  <c:v>2438.0</c:v>
                </c:pt>
                <c:pt idx="2438">
                  <c:v>2439.0</c:v>
                </c:pt>
                <c:pt idx="2439">
                  <c:v>2440.0</c:v>
                </c:pt>
                <c:pt idx="2440">
                  <c:v>2441.0</c:v>
                </c:pt>
                <c:pt idx="2441">
                  <c:v>2442.0</c:v>
                </c:pt>
                <c:pt idx="2442">
                  <c:v>2443.0</c:v>
                </c:pt>
                <c:pt idx="2443">
                  <c:v>2444.0</c:v>
                </c:pt>
                <c:pt idx="2444">
                  <c:v>2445.0</c:v>
                </c:pt>
                <c:pt idx="2445">
                  <c:v>2446.0</c:v>
                </c:pt>
                <c:pt idx="2446">
                  <c:v>2447.0</c:v>
                </c:pt>
                <c:pt idx="2447">
                  <c:v>2448.0</c:v>
                </c:pt>
                <c:pt idx="2448">
                  <c:v>2449.0</c:v>
                </c:pt>
                <c:pt idx="2449">
                  <c:v>2450.0</c:v>
                </c:pt>
                <c:pt idx="2450">
                  <c:v>2451.0</c:v>
                </c:pt>
                <c:pt idx="2451">
                  <c:v>2452.0</c:v>
                </c:pt>
                <c:pt idx="2452">
                  <c:v>2453.0</c:v>
                </c:pt>
                <c:pt idx="2453">
                  <c:v>2454.0</c:v>
                </c:pt>
                <c:pt idx="2454">
                  <c:v>2455.0</c:v>
                </c:pt>
                <c:pt idx="2455">
                  <c:v>2456.0</c:v>
                </c:pt>
                <c:pt idx="2456">
                  <c:v>2457.0</c:v>
                </c:pt>
                <c:pt idx="2457">
                  <c:v>2458.0</c:v>
                </c:pt>
                <c:pt idx="2458">
                  <c:v>2459.0</c:v>
                </c:pt>
                <c:pt idx="2459">
                  <c:v>2460.0</c:v>
                </c:pt>
                <c:pt idx="2460">
                  <c:v>2461.0</c:v>
                </c:pt>
                <c:pt idx="2461">
                  <c:v>2462.0</c:v>
                </c:pt>
                <c:pt idx="2462">
                  <c:v>2463.0</c:v>
                </c:pt>
                <c:pt idx="2463">
                  <c:v>2464.0</c:v>
                </c:pt>
                <c:pt idx="2464">
                  <c:v>2465.0</c:v>
                </c:pt>
                <c:pt idx="2465">
                  <c:v>2466.0</c:v>
                </c:pt>
                <c:pt idx="2466">
                  <c:v>2467.0</c:v>
                </c:pt>
                <c:pt idx="2467">
                  <c:v>2468.0</c:v>
                </c:pt>
                <c:pt idx="2468">
                  <c:v>2469.0</c:v>
                </c:pt>
                <c:pt idx="2469">
                  <c:v>2470.0</c:v>
                </c:pt>
                <c:pt idx="2470">
                  <c:v>2471.0</c:v>
                </c:pt>
                <c:pt idx="2471">
                  <c:v>2472.0</c:v>
                </c:pt>
                <c:pt idx="2472">
                  <c:v>2473.0</c:v>
                </c:pt>
                <c:pt idx="2473">
                  <c:v>2474.0</c:v>
                </c:pt>
                <c:pt idx="2474">
                  <c:v>2475.0</c:v>
                </c:pt>
                <c:pt idx="2475">
                  <c:v>2476.0</c:v>
                </c:pt>
                <c:pt idx="2476">
                  <c:v>2477.0</c:v>
                </c:pt>
                <c:pt idx="2477">
                  <c:v>2478.0</c:v>
                </c:pt>
                <c:pt idx="2478">
                  <c:v>2479.0</c:v>
                </c:pt>
                <c:pt idx="2479">
                  <c:v>2480.0</c:v>
                </c:pt>
                <c:pt idx="2480">
                  <c:v>2481.0</c:v>
                </c:pt>
                <c:pt idx="2481">
                  <c:v>2482.0</c:v>
                </c:pt>
                <c:pt idx="2482">
                  <c:v>2483.0</c:v>
                </c:pt>
                <c:pt idx="2483">
                  <c:v>2484.0</c:v>
                </c:pt>
                <c:pt idx="2484">
                  <c:v>2485.0</c:v>
                </c:pt>
                <c:pt idx="2485">
                  <c:v>2486.0</c:v>
                </c:pt>
                <c:pt idx="2486">
                  <c:v>2487.0</c:v>
                </c:pt>
                <c:pt idx="2487">
                  <c:v>2488.0</c:v>
                </c:pt>
                <c:pt idx="2488">
                  <c:v>2489.0</c:v>
                </c:pt>
                <c:pt idx="2489">
                  <c:v>2490.0</c:v>
                </c:pt>
                <c:pt idx="2490">
                  <c:v>2491.0</c:v>
                </c:pt>
                <c:pt idx="2491">
                  <c:v>2492.0</c:v>
                </c:pt>
                <c:pt idx="2492">
                  <c:v>2493.0</c:v>
                </c:pt>
                <c:pt idx="2493">
                  <c:v>2494.0</c:v>
                </c:pt>
                <c:pt idx="2494">
                  <c:v>2495.0</c:v>
                </c:pt>
                <c:pt idx="2495">
                  <c:v>2496.0</c:v>
                </c:pt>
                <c:pt idx="2496">
                  <c:v>2497.0</c:v>
                </c:pt>
                <c:pt idx="2497">
                  <c:v>2498.0</c:v>
                </c:pt>
                <c:pt idx="2498">
                  <c:v>2499.0</c:v>
                </c:pt>
                <c:pt idx="2499">
                  <c:v>2500.0</c:v>
                </c:pt>
                <c:pt idx="2500">
                  <c:v>2501.0</c:v>
                </c:pt>
                <c:pt idx="2501">
                  <c:v>2502.0</c:v>
                </c:pt>
                <c:pt idx="2502">
                  <c:v>2503.0</c:v>
                </c:pt>
                <c:pt idx="2503">
                  <c:v>2504.0</c:v>
                </c:pt>
                <c:pt idx="2504">
                  <c:v>2505.0</c:v>
                </c:pt>
                <c:pt idx="2505">
                  <c:v>2506.0</c:v>
                </c:pt>
                <c:pt idx="2506">
                  <c:v>2507.0</c:v>
                </c:pt>
                <c:pt idx="2507">
                  <c:v>2508.0</c:v>
                </c:pt>
                <c:pt idx="2508">
                  <c:v>2509.0</c:v>
                </c:pt>
                <c:pt idx="2509">
                  <c:v>2510.0</c:v>
                </c:pt>
                <c:pt idx="2510">
                  <c:v>2511.0</c:v>
                </c:pt>
                <c:pt idx="2511">
                  <c:v>2512.0</c:v>
                </c:pt>
                <c:pt idx="2512">
                  <c:v>2513.0</c:v>
                </c:pt>
                <c:pt idx="2513">
                  <c:v>2514.0</c:v>
                </c:pt>
                <c:pt idx="2514">
                  <c:v>2515.0</c:v>
                </c:pt>
                <c:pt idx="2515">
                  <c:v>2516.0</c:v>
                </c:pt>
                <c:pt idx="2516">
                  <c:v>2517.0</c:v>
                </c:pt>
                <c:pt idx="2517">
                  <c:v>2518.0</c:v>
                </c:pt>
                <c:pt idx="2518">
                  <c:v>2519.0</c:v>
                </c:pt>
                <c:pt idx="2519">
                  <c:v>2520.0</c:v>
                </c:pt>
                <c:pt idx="2520">
                  <c:v>2521.0</c:v>
                </c:pt>
                <c:pt idx="2521">
                  <c:v>2522.0</c:v>
                </c:pt>
                <c:pt idx="2522">
                  <c:v>2523.0</c:v>
                </c:pt>
                <c:pt idx="2523">
                  <c:v>2524.0</c:v>
                </c:pt>
                <c:pt idx="2524">
                  <c:v>2525.0</c:v>
                </c:pt>
                <c:pt idx="2525">
                  <c:v>2526.0</c:v>
                </c:pt>
                <c:pt idx="2526">
                  <c:v>2527.0</c:v>
                </c:pt>
                <c:pt idx="2527">
                  <c:v>2528.0</c:v>
                </c:pt>
                <c:pt idx="2528">
                  <c:v>2529.0</c:v>
                </c:pt>
                <c:pt idx="2529">
                  <c:v>2530.0</c:v>
                </c:pt>
                <c:pt idx="2530">
                  <c:v>2531.0</c:v>
                </c:pt>
                <c:pt idx="2531">
                  <c:v>2532.0</c:v>
                </c:pt>
                <c:pt idx="2532">
                  <c:v>2533.0</c:v>
                </c:pt>
                <c:pt idx="2533">
                  <c:v>2534.0</c:v>
                </c:pt>
                <c:pt idx="2534">
                  <c:v>2535.0</c:v>
                </c:pt>
                <c:pt idx="2535">
                  <c:v>2536.0</c:v>
                </c:pt>
                <c:pt idx="2536">
                  <c:v>2537.0</c:v>
                </c:pt>
                <c:pt idx="2537">
                  <c:v>2538.0</c:v>
                </c:pt>
                <c:pt idx="2538">
                  <c:v>2539.0</c:v>
                </c:pt>
                <c:pt idx="2539">
                  <c:v>2540.0</c:v>
                </c:pt>
                <c:pt idx="2540">
                  <c:v>2541.0</c:v>
                </c:pt>
                <c:pt idx="2541">
                  <c:v>2542.0</c:v>
                </c:pt>
                <c:pt idx="2542">
                  <c:v>2543.0</c:v>
                </c:pt>
                <c:pt idx="2543">
                  <c:v>2544.0</c:v>
                </c:pt>
                <c:pt idx="2544">
                  <c:v>2545.0</c:v>
                </c:pt>
                <c:pt idx="2545">
                  <c:v>2546.0</c:v>
                </c:pt>
                <c:pt idx="2546">
                  <c:v>2547.0</c:v>
                </c:pt>
                <c:pt idx="2547">
                  <c:v>2548.0</c:v>
                </c:pt>
                <c:pt idx="2548">
                  <c:v>2549.0</c:v>
                </c:pt>
                <c:pt idx="2549">
                  <c:v>2550.0</c:v>
                </c:pt>
                <c:pt idx="2550">
                  <c:v>2551.0</c:v>
                </c:pt>
                <c:pt idx="2551">
                  <c:v>2552.0</c:v>
                </c:pt>
                <c:pt idx="2552">
                  <c:v>2553.0</c:v>
                </c:pt>
                <c:pt idx="2553">
                  <c:v>2554.0</c:v>
                </c:pt>
                <c:pt idx="2554">
                  <c:v>2555.0</c:v>
                </c:pt>
                <c:pt idx="2555">
                  <c:v>2556.0</c:v>
                </c:pt>
                <c:pt idx="2556">
                  <c:v>2557.0</c:v>
                </c:pt>
                <c:pt idx="2557">
                  <c:v>2558.0</c:v>
                </c:pt>
                <c:pt idx="2558">
                  <c:v>2559.0</c:v>
                </c:pt>
                <c:pt idx="2559">
                  <c:v>2560.0</c:v>
                </c:pt>
                <c:pt idx="2560">
                  <c:v>2561.0</c:v>
                </c:pt>
                <c:pt idx="2561">
                  <c:v>2562.0</c:v>
                </c:pt>
                <c:pt idx="2562">
                  <c:v>2563.0</c:v>
                </c:pt>
                <c:pt idx="2563">
                  <c:v>2564.0</c:v>
                </c:pt>
                <c:pt idx="2564">
                  <c:v>2565.0</c:v>
                </c:pt>
                <c:pt idx="2565">
                  <c:v>2566.0</c:v>
                </c:pt>
                <c:pt idx="2566">
                  <c:v>2567.0</c:v>
                </c:pt>
                <c:pt idx="2567">
                  <c:v>2568.0</c:v>
                </c:pt>
                <c:pt idx="2568">
                  <c:v>2569.0</c:v>
                </c:pt>
                <c:pt idx="2569">
                  <c:v>2570.0</c:v>
                </c:pt>
                <c:pt idx="2570">
                  <c:v>2571.0</c:v>
                </c:pt>
                <c:pt idx="2571">
                  <c:v>2572.0</c:v>
                </c:pt>
                <c:pt idx="2572">
                  <c:v>2573.0</c:v>
                </c:pt>
                <c:pt idx="2573">
                  <c:v>2574.0</c:v>
                </c:pt>
                <c:pt idx="2574">
                  <c:v>2575.0</c:v>
                </c:pt>
                <c:pt idx="2575">
                  <c:v>2576.0</c:v>
                </c:pt>
                <c:pt idx="2576">
                  <c:v>2577.0</c:v>
                </c:pt>
                <c:pt idx="2577">
                  <c:v>2578.0</c:v>
                </c:pt>
                <c:pt idx="2578">
                  <c:v>2579.0</c:v>
                </c:pt>
                <c:pt idx="2579">
                  <c:v>2580.0</c:v>
                </c:pt>
                <c:pt idx="2580">
                  <c:v>2581.0</c:v>
                </c:pt>
                <c:pt idx="2581">
                  <c:v>2582.0</c:v>
                </c:pt>
                <c:pt idx="2582">
                  <c:v>2583.0</c:v>
                </c:pt>
                <c:pt idx="2583">
                  <c:v>2584.0</c:v>
                </c:pt>
                <c:pt idx="2584">
                  <c:v>2585.0</c:v>
                </c:pt>
                <c:pt idx="2585">
                  <c:v>2586.0</c:v>
                </c:pt>
                <c:pt idx="2586">
                  <c:v>2587.0</c:v>
                </c:pt>
                <c:pt idx="2587">
                  <c:v>2588.0</c:v>
                </c:pt>
                <c:pt idx="2588">
                  <c:v>2589.0</c:v>
                </c:pt>
                <c:pt idx="2589">
                  <c:v>2590.0</c:v>
                </c:pt>
                <c:pt idx="2590">
                  <c:v>2591.0</c:v>
                </c:pt>
                <c:pt idx="2591">
                  <c:v>2592.0</c:v>
                </c:pt>
                <c:pt idx="2592">
                  <c:v>2593.0</c:v>
                </c:pt>
                <c:pt idx="2593">
                  <c:v>2594.0</c:v>
                </c:pt>
                <c:pt idx="2594">
                  <c:v>2595.0</c:v>
                </c:pt>
                <c:pt idx="2595">
                  <c:v>2596.0</c:v>
                </c:pt>
                <c:pt idx="2596">
                  <c:v>2597.0</c:v>
                </c:pt>
                <c:pt idx="2597">
                  <c:v>2598.0</c:v>
                </c:pt>
                <c:pt idx="2598">
                  <c:v>2599.0</c:v>
                </c:pt>
                <c:pt idx="2599">
                  <c:v>2600.0</c:v>
                </c:pt>
                <c:pt idx="2600">
                  <c:v>2601.0</c:v>
                </c:pt>
                <c:pt idx="2601">
                  <c:v>2602.0</c:v>
                </c:pt>
                <c:pt idx="2602">
                  <c:v>2603.0</c:v>
                </c:pt>
                <c:pt idx="2603">
                  <c:v>2604.0</c:v>
                </c:pt>
                <c:pt idx="2604">
                  <c:v>2605.0</c:v>
                </c:pt>
                <c:pt idx="2605">
                  <c:v>2606.0</c:v>
                </c:pt>
                <c:pt idx="2606">
                  <c:v>2607.0</c:v>
                </c:pt>
                <c:pt idx="2607">
                  <c:v>2608.0</c:v>
                </c:pt>
                <c:pt idx="2608">
                  <c:v>2609.0</c:v>
                </c:pt>
                <c:pt idx="2609">
                  <c:v>2610.0</c:v>
                </c:pt>
                <c:pt idx="2610">
                  <c:v>2611.0</c:v>
                </c:pt>
                <c:pt idx="2611">
                  <c:v>2612.0</c:v>
                </c:pt>
                <c:pt idx="2612">
                  <c:v>2613.0</c:v>
                </c:pt>
                <c:pt idx="2613">
                  <c:v>2614.0</c:v>
                </c:pt>
                <c:pt idx="2614">
                  <c:v>2615.0</c:v>
                </c:pt>
                <c:pt idx="2615">
                  <c:v>2616.0</c:v>
                </c:pt>
                <c:pt idx="2616">
                  <c:v>2617.0</c:v>
                </c:pt>
                <c:pt idx="2617">
                  <c:v>2618.0</c:v>
                </c:pt>
                <c:pt idx="2618">
                  <c:v>2619.0</c:v>
                </c:pt>
                <c:pt idx="2619">
                  <c:v>2620.0</c:v>
                </c:pt>
                <c:pt idx="2620">
                  <c:v>2621.0</c:v>
                </c:pt>
                <c:pt idx="2621">
                  <c:v>2622.0</c:v>
                </c:pt>
                <c:pt idx="2622">
                  <c:v>2623.0</c:v>
                </c:pt>
                <c:pt idx="2623">
                  <c:v>2624.0</c:v>
                </c:pt>
                <c:pt idx="2624">
                  <c:v>2625.0</c:v>
                </c:pt>
                <c:pt idx="2625">
                  <c:v>2626.0</c:v>
                </c:pt>
                <c:pt idx="2626">
                  <c:v>2627.0</c:v>
                </c:pt>
                <c:pt idx="2627">
                  <c:v>2628.0</c:v>
                </c:pt>
                <c:pt idx="2628">
                  <c:v>2629.0</c:v>
                </c:pt>
                <c:pt idx="2629">
                  <c:v>2630.0</c:v>
                </c:pt>
                <c:pt idx="2630">
                  <c:v>2631.0</c:v>
                </c:pt>
                <c:pt idx="2631">
                  <c:v>2632.0</c:v>
                </c:pt>
                <c:pt idx="2632">
                  <c:v>2633.0</c:v>
                </c:pt>
                <c:pt idx="2633">
                  <c:v>2634.0</c:v>
                </c:pt>
                <c:pt idx="2634">
                  <c:v>2635.0</c:v>
                </c:pt>
                <c:pt idx="2635">
                  <c:v>2636.0</c:v>
                </c:pt>
                <c:pt idx="2636">
                  <c:v>2637.0</c:v>
                </c:pt>
                <c:pt idx="2637">
                  <c:v>2638.0</c:v>
                </c:pt>
                <c:pt idx="2638">
                  <c:v>2639.0</c:v>
                </c:pt>
                <c:pt idx="2639">
                  <c:v>2640.0</c:v>
                </c:pt>
                <c:pt idx="2640">
                  <c:v>2641.0</c:v>
                </c:pt>
                <c:pt idx="2641">
                  <c:v>2642.0</c:v>
                </c:pt>
                <c:pt idx="2642">
                  <c:v>2643.0</c:v>
                </c:pt>
                <c:pt idx="2643">
                  <c:v>2644.0</c:v>
                </c:pt>
                <c:pt idx="2644">
                  <c:v>2645.0</c:v>
                </c:pt>
                <c:pt idx="2645">
                  <c:v>2646.0</c:v>
                </c:pt>
                <c:pt idx="2646">
                  <c:v>2647.0</c:v>
                </c:pt>
                <c:pt idx="2647">
                  <c:v>2648.0</c:v>
                </c:pt>
                <c:pt idx="2648">
                  <c:v>2649.0</c:v>
                </c:pt>
                <c:pt idx="2649">
                  <c:v>2650.0</c:v>
                </c:pt>
                <c:pt idx="2650">
                  <c:v>2651.0</c:v>
                </c:pt>
                <c:pt idx="2651">
                  <c:v>2652.0</c:v>
                </c:pt>
                <c:pt idx="2652">
                  <c:v>2653.0</c:v>
                </c:pt>
                <c:pt idx="2653">
                  <c:v>2654.0</c:v>
                </c:pt>
                <c:pt idx="2654">
                  <c:v>2655.0</c:v>
                </c:pt>
                <c:pt idx="2655">
                  <c:v>2656.0</c:v>
                </c:pt>
                <c:pt idx="2656">
                  <c:v>2657.0</c:v>
                </c:pt>
                <c:pt idx="2657">
                  <c:v>2658.0</c:v>
                </c:pt>
                <c:pt idx="2658">
                  <c:v>2659.0</c:v>
                </c:pt>
                <c:pt idx="2659">
                  <c:v>2660.0</c:v>
                </c:pt>
                <c:pt idx="2660">
                  <c:v>2661.0</c:v>
                </c:pt>
                <c:pt idx="2661">
                  <c:v>2662.0</c:v>
                </c:pt>
                <c:pt idx="2662">
                  <c:v>2663.0</c:v>
                </c:pt>
                <c:pt idx="2663">
                  <c:v>2664.0</c:v>
                </c:pt>
                <c:pt idx="2664">
                  <c:v>2665.0</c:v>
                </c:pt>
                <c:pt idx="2665">
                  <c:v>2666.0</c:v>
                </c:pt>
                <c:pt idx="2666">
                  <c:v>2667.0</c:v>
                </c:pt>
                <c:pt idx="2667">
                  <c:v>2668.0</c:v>
                </c:pt>
                <c:pt idx="2668">
                  <c:v>2669.0</c:v>
                </c:pt>
                <c:pt idx="2669">
                  <c:v>2670.0</c:v>
                </c:pt>
                <c:pt idx="2670">
                  <c:v>2671.0</c:v>
                </c:pt>
                <c:pt idx="2671">
                  <c:v>2672.0</c:v>
                </c:pt>
                <c:pt idx="2672">
                  <c:v>2673.0</c:v>
                </c:pt>
                <c:pt idx="2673">
                  <c:v>2674.0</c:v>
                </c:pt>
                <c:pt idx="2674">
                  <c:v>2675.0</c:v>
                </c:pt>
                <c:pt idx="2675">
                  <c:v>2676.0</c:v>
                </c:pt>
                <c:pt idx="2676">
                  <c:v>2677.0</c:v>
                </c:pt>
                <c:pt idx="2677">
                  <c:v>2678.0</c:v>
                </c:pt>
                <c:pt idx="2678">
                  <c:v>2679.0</c:v>
                </c:pt>
                <c:pt idx="2679">
                  <c:v>2680.0</c:v>
                </c:pt>
                <c:pt idx="2680">
                  <c:v>2681.0</c:v>
                </c:pt>
                <c:pt idx="2681">
                  <c:v>2682.0</c:v>
                </c:pt>
                <c:pt idx="2682">
                  <c:v>2683.0</c:v>
                </c:pt>
                <c:pt idx="2683">
                  <c:v>2684.0</c:v>
                </c:pt>
                <c:pt idx="2684">
                  <c:v>2685.0</c:v>
                </c:pt>
                <c:pt idx="2685">
                  <c:v>2686.0</c:v>
                </c:pt>
                <c:pt idx="2686">
                  <c:v>2687.0</c:v>
                </c:pt>
                <c:pt idx="2687">
                  <c:v>2688.0</c:v>
                </c:pt>
                <c:pt idx="2688">
                  <c:v>2689.0</c:v>
                </c:pt>
                <c:pt idx="2689">
                  <c:v>2690.0</c:v>
                </c:pt>
                <c:pt idx="2690">
                  <c:v>2691.0</c:v>
                </c:pt>
                <c:pt idx="2691">
                  <c:v>2692.0</c:v>
                </c:pt>
                <c:pt idx="2692">
                  <c:v>2693.0</c:v>
                </c:pt>
                <c:pt idx="2693">
                  <c:v>2694.0</c:v>
                </c:pt>
                <c:pt idx="2694">
                  <c:v>2695.0</c:v>
                </c:pt>
                <c:pt idx="2695">
                  <c:v>2696.0</c:v>
                </c:pt>
                <c:pt idx="2696">
                  <c:v>2697.0</c:v>
                </c:pt>
                <c:pt idx="2697">
                  <c:v>2698.0</c:v>
                </c:pt>
                <c:pt idx="2698">
                  <c:v>2699.0</c:v>
                </c:pt>
                <c:pt idx="2699">
                  <c:v>2700.0</c:v>
                </c:pt>
                <c:pt idx="2700">
                  <c:v>2701.0</c:v>
                </c:pt>
                <c:pt idx="2701">
                  <c:v>2702.0</c:v>
                </c:pt>
                <c:pt idx="2702">
                  <c:v>2703.0</c:v>
                </c:pt>
                <c:pt idx="2703">
                  <c:v>2704.0</c:v>
                </c:pt>
                <c:pt idx="2704">
                  <c:v>2705.0</c:v>
                </c:pt>
                <c:pt idx="2705">
                  <c:v>2706.0</c:v>
                </c:pt>
                <c:pt idx="2706">
                  <c:v>2707.0</c:v>
                </c:pt>
                <c:pt idx="2707">
                  <c:v>2708.0</c:v>
                </c:pt>
                <c:pt idx="2708">
                  <c:v>2709.0</c:v>
                </c:pt>
                <c:pt idx="2709">
                  <c:v>2710.0</c:v>
                </c:pt>
                <c:pt idx="2710">
                  <c:v>2711.0</c:v>
                </c:pt>
                <c:pt idx="2711">
                  <c:v>2712.0</c:v>
                </c:pt>
                <c:pt idx="2712">
                  <c:v>2713.0</c:v>
                </c:pt>
                <c:pt idx="2713">
                  <c:v>2714.0</c:v>
                </c:pt>
                <c:pt idx="2714">
                  <c:v>2715.0</c:v>
                </c:pt>
                <c:pt idx="2715">
                  <c:v>2716.0</c:v>
                </c:pt>
                <c:pt idx="2716">
                  <c:v>2717.0</c:v>
                </c:pt>
                <c:pt idx="2717">
                  <c:v>2718.0</c:v>
                </c:pt>
                <c:pt idx="2718">
                  <c:v>2719.0</c:v>
                </c:pt>
                <c:pt idx="2719">
                  <c:v>2720.0</c:v>
                </c:pt>
                <c:pt idx="2720">
                  <c:v>2721.0</c:v>
                </c:pt>
                <c:pt idx="2721">
                  <c:v>2722.0</c:v>
                </c:pt>
                <c:pt idx="2722">
                  <c:v>2723.0</c:v>
                </c:pt>
                <c:pt idx="2723">
                  <c:v>2724.0</c:v>
                </c:pt>
                <c:pt idx="2724">
                  <c:v>2725.0</c:v>
                </c:pt>
                <c:pt idx="2725">
                  <c:v>2726.0</c:v>
                </c:pt>
                <c:pt idx="2726">
                  <c:v>2727.0</c:v>
                </c:pt>
                <c:pt idx="2727">
                  <c:v>2728.0</c:v>
                </c:pt>
                <c:pt idx="2728">
                  <c:v>2729.0</c:v>
                </c:pt>
                <c:pt idx="2729">
                  <c:v>2730.0</c:v>
                </c:pt>
                <c:pt idx="2730">
                  <c:v>2731.0</c:v>
                </c:pt>
                <c:pt idx="2731">
                  <c:v>2732.0</c:v>
                </c:pt>
                <c:pt idx="2732">
                  <c:v>2733.0</c:v>
                </c:pt>
                <c:pt idx="2733">
                  <c:v>2734.0</c:v>
                </c:pt>
                <c:pt idx="2734">
                  <c:v>2735.0</c:v>
                </c:pt>
                <c:pt idx="2735">
                  <c:v>2736.0</c:v>
                </c:pt>
                <c:pt idx="2736">
                  <c:v>2737.0</c:v>
                </c:pt>
                <c:pt idx="2737">
                  <c:v>2738.0</c:v>
                </c:pt>
                <c:pt idx="2738">
                  <c:v>2739.0</c:v>
                </c:pt>
                <c:pt idx="2739">
                  <c:v>2740.0</c:v>
                </c:pt>
                <c:pt idx="2740">
                  <c:v>2741.0</c:v>
                </c:pt>
                <c:pt idx="2741">
                  <c:v>2742.0</c:v>
                </c:pt>
                <c:pt idx="2742">
                  <c:v>2743.0</c:v>
                </c:pt>
                <c:pt idx="2743">
                  <c:v>2744.0</c:v>
                </c:pt>
                <c:pt idx="2744">
                  <c:v>2745.0</c:v>
                </c:pt>
                <c:pt idx="2745">
                  <c:v>2746.0</c:v>
                </c:pt>
                <c:pt idx="2746">
                  <c:v>2747.0</c:v>
                </c:pt>
                <c:pt idx="2747">
                  <c:v>2748.0</c:v>
                </c:pt>
                <c:pt idx="2748">
                  <c:v>2749.0</c:v>
                </c:pt>
                <c:pt idx="2749">
                  <c:v>2750.0</c:v>
                </c:pt>
                <c:pt idx="2750">
                  <c:v>2751.0</c:v>
                </c:pt>
                <c:pt idx="2751">
                  <c:v>2752.0</c:v>
                </c:pt>
                <c:pt idx="2752">
                  <c:v>2753.0</c:v>
                </c:pt>
                <c:pt idx="2753">
                  <c:v>2754.0</c:v>
                </c:pt>
                <c:pt idx="2754">
                  <c:v>2755.0</c:v>
                </c:pt>
                <c:pt idx="2755">
                  <c:v>2756.0</c:v>
                </c:pt>
                <c:pt idx="2756">
                  <c:v>2757.0</c:v>
                </c:pt>
                <c:pt idx="2757">
                  <c:v>2758.0</c:v>
                </c:pt>
                <c:pt idx="2758">
                  <c:v>2759.0</c:v>
                </c:pt>
                <c:pt idx="2759">
                  <c:v>2760.0</c:v>
                </c:pt>
                <c:pt idx="2760">
                  <c:v>2761.0</c:v>
                </c:pt>
                <c:pt idx="2761">
                  <c:v>2762.0</c:v>
                </c:pt>
                <c:pt idx="2762">
                  <c:v>2763.0</c:v>
                </c:pt>
                <c:pt idx="2763">
                  <c:v>2764.0</c:v>
                </c:pt>
                <c:pt idx="2764">
                  <c:v>2765.0</c:v>
                </c:pt>
                <c:pt idx="2765">
                  <c:v>2766.0</c:v>
                </c:pt>
                <c:pt idx="2766">
                  <c:v>2767.0</c:v>
                </c:pt>
                <c:pt idx="2767">
                  <c:v>2768.0</c:v>
                </c:pt>
                <c:pt idx="2768">
                  <c:v>2769.0</c:v>
                </c:pt>
                <c:pt idx="2769">
                  <c:v>2770.0</c:v>
                </c:pt>
                <c:pt idx="2770">
                  <c:v>2771.0</c:v>
                </c:pt>
                <c:pt idx="2771">
                  <c:v>2772.0</c:v>
                </c:pt>
                <c:pt idx="2772">
                  <c:v>2773.0</c:v>
                </c:pt>
                <c:pt idx="2773">
                  <c:v>2774.0</c:v>
                </c:pt>
                <c:pt idx="2774">
                  <c:v>2775.0</c:v>
                </c:pt>
                <c:pt idx="2775">
                  <c:v>2776.0</c:v>
                </c:pt>
                <c:pt idx="2776">
                  <c:v>2777.0</c:v>
                </c:pt>
                <c:pt idx="2777">
                  <c:v>2778.0</c:v>
                </c:pt>
                <c:pt idx="2778">
                  <c:v>2779.0</c:v>
                </c:pt>
                <c:pt idx="2779">
                  <c:v>2780.0</c:v>
                </c:pt>
                <c:pt idx="2780">
                  <c:v>2781.0</c:v>
                </c:pt>
                <c:pt idx="2781">
                  <c:v>2782.0</c:v>
                </c:pt>
                <c:pt idx="2782">
                  <c:v>2783.0</c:v>
                </c:pt>
                <c:pt idx="2783">
                  <c:v>2784.0</c:v>
                </c:pt>
                <c:pt idx="2784">
                  <c:v>2785.0</c:v>
                </c:pt>
                <c:pt idx="2785">
                  <c:v>2786.0</c:v>
                </c:pt>
                <c:pt idx="2786">
                  <c:v>2787.0</c:v>
                </c:pt>
                <c:pt idx="2787">
                  <c:v>2788.0</c:v>
                </c:pt>
                <c:pt idx="2788">
                  <c:v>2789.0</c:v>
                </c:pt>
                <c:pt idx="2789">
                  <c:v>2790.0</c:v>
                </c:pt>
                <c:pt idx="2790">
                  <c:v>2791.0</c:v>
                </c:pt>
                <c:pt idx="2791">
                  <c:v>2792.0</c:v>
                </c:pt>
                <c:pt idx="2792">
                  <c:v>2793.0</c:v>
                </c:pt>
                <c:pt idx="2793">
                  <c:v>2794.0</c:v>
                </c:pt>
                <c:pt idx="2794">
                  <c:v>2795.0</c:v>
                </c:pt>
                <c:pt idx="2795">
                  <c:v>2796.0</c:v>
                </c:pt>
                <c:pt idx="2796">
                  <c:v>2797.0</c:v>
                </c:pt>
                <c:pt idx="2797">
                  <c:v>2798.0</c:v>
                </c:pt>
                <c:pt idx="2798">
                  <c:v>2799.0</c:v>
                </c:pt>
                <c:pt idx="2799">
                  <c:v>2800.0</c:v>
                </c:pt>
                <c:pt idx="2800">
                  <c:v>2801.0</c:v>
                </c:pt>
                <c:pt idx="2801">
                  <c:v>2802.0</c:v>
                </c:pt>
                <c:pt idx="2802">
                  <c:v>2803.0</c:v>
                </c:pt>
                <c:pt idx="2803">
                  <c:v>2804.0</c:v>
                </c:pt>
                <c:pt idx="2804">
                  <c:v>2805.0</c:v>
                </c:pt>
                <c:pt idx="2805">
                  <c:v>2806.0</c:v>
                </c:pt>
                <c:pt idx="2806">
                  <c:v>2807.0</c:v>
                </c:pt>
                <c:pt idx="2807">
                  <c:v>2808.0</c:v>
                </c:pt>
                <c:pt idx="2808">
                  <c:v>2809.0</c:v>
                </c:pt>
                <c:pt idx="2809">
                  <c:v>2810.0</c:v>
                </c:pt>
                <c:pt idx="2810">
                  <c:v>2811.0</c:v>
                </c:pt>
                <c:pt idx="2811">
                  <c:v>2812.0</c:v>
                </c:pt>
                <c:pt idx="2812">
                  <c:v>2813.0</c:v>
                </c:pt>
                <c:pt idx="2813">
                  <c:v>2814.0</c:v>
                </c:pt>
                <c:pt idx="2814">
                  <c:v>2815.0</c:v>
                </c:pt>
                <c:pt idx="2815">
                  <c:v>2816.0</c:v>
                </c:pt>
                <c:pt idx="2816">
                  <c:v>2817.0</c:v>
                </c:pt>
                <c:pt idx="2817">
                  <c:v>2818.0</c:v>
                </c:pt>
                <c:pt idx="2818">
                  <c:v>2819.0</c:v>
                </c:pt>
                <c:pt idx="2819">
                  <c:v>2820.0</c:v>
                </c:pt>
                <c:pt idx="2820">
                  <c:v>2821.0</c:v>
                </c:pt>
                <c:pt idx="2821">
                  <c:v>2822.0</c:v>
                </c:pt>
                <c:pt idx="2822">
                  <c:v>2823.0</c:v>
                </c:pt>
                <c:pt idx="2823">
                  <c:v>2824.0</c:v>
                </c:pt>
                <c:pt idx="2824">
                  <c:v>2825.0</c:v>
                </c:pt>
                <c:pt idx="2825">
                  <c:v>2826.0</c:v>
                </c:pt>
                <c:pt idx="2826">
                  <c:v>2827.0</c:v>
                </c:pt>
                <c:pt idx="2827">
                  <c:v>2828.0</c:v>
                </c:pt>
                <c:pt idx="2828">
                  <c:v>2829.0</c:v>
                </c:pt>
                <c:pt idx="2829">
                  <c:v>2830.0</c:v>
                </c:pt>
                <c:pt idx="2830">
                  <c:v>2831.0</c:v>
                </c:pt>
                <c:pt idx="2831">
                  <c:v>2832.0</c:v>
                </c:pt>
                <c:pt idx="2832">
                  <c:v>2833.0</c:v>
                </c:pt>
                <c:pt idx="2833">
                  <c:v>2834.0</c:v>
                </c:pt>
                <c:pt idx="2834">
                  <c:v>2835.0</c:v>
                </c:pt>
                <c:pt idx="2835">
                  <c:v>2836.0</c:v>
                </c:pt>
                <c:pt idx="2836">
                  <c:v>2837.0</c:v>
                </c:pt>
                <c:pt idx="2837">
                  <c:v>2838.0</c:v>
                </c:pt>
                <c:pt idx="2838">
                  <c:v>2839.0</c:v>
                </c:pt>
                <c:pt idx="2839">
                  <c:v>2840.0</c:v>
                </c:pt>
                <c:pt idx="2840">
                  <c:v>2841.0</c:v>
                </c:pt>
                <c:pt idx="2841">
                  <c:v>2842.0</c:v>
                </c:pt>
                <c:pt idx="2842">
                  <c:v>2843.0</c:v>
                </c:pt>
                <c:pt idx="2843">
                  <c:v>2844.0</c:v>
                </c:pt>
                <c:pt idx="2844">
                  <c:v>2845.0</c:v>
                </c:pt>
                <c:pt idx="2845">
                  <c:v>2846.0</c:v>
                </c:pt>
                <c:pt idx="2846">
                  <c:v>2847.0</c:v>
                </c:pt>
                <c:pt idx="2847">
                  <c:v>2848.0</c:v>
                </c:pt>
                <c:pt idx="2848">
                  <c:v>2849.0</c:v>
                </c:pt>
                <c:pt idx="2849">
                  <c:v>2850.0</c:v>
                </c:pt>
                <c:pt idx="2850">
                  <c:v>2851.0</c:v>
                </c:pt>
                <c:pt idx="2851">
                  <c:v>2852.0</c:v>
                </c:pt>
                <c:pt idx="2852">
                  <c:v>2853.0</c:v>
                </c:pt>
                <c:pt idx="2853">
                  <c:v>2854.0</c:v>
                </c:pt>
                <c:pt idx="2854">
                  <c:v>2855.0</c:v>
                </c:pt>
                <c:pt idx="2855">
                  <c:v>2856.0</c:v>
                </c:pt>
                <c:pt idx="2856">
                  <c:v>2857.0</c:v>
                </c:pt>
                <c:pt idx="2857">
                  <c:v>2858.0</c:v>
                </c:pt>
                <c:pt idx="2858">
                  <c:v>2859.0</c:v>
                </c:pt>
                <c:pt idx="2859">
                  <c:v>2860.0</c:v>
                </c:pt>
                <c:pt idx="2860">
                  <c:v>2861.0</c:v>
                </c:pt>
                <c:pt idx="2861">
                  <c:v>2862.0</c:v>
                </c:pt>
                <c:pt idx="2862">
                  <c:v>2863.0</c:v>
                </c:pt>
                <c:pt idx="2863">
                  <c:v>2864.0</c:v>
                </c:pt>
                <c:pt idx="2864">
                  <c:v>2865.0</c:v>
                </c:pt>
                <c:pt idx="2865">
                  <c:v>2866.0</c:v>
                </c:pt>
                <c:pt idx="2866">
                  <c:v>2867.0</c:v>
                </c:pt>
                <c:pt idx="2867">
                  <c:v>2868.0</c:v>
                </c:pt>
                <c:pt idx="2868">
                  <c:v>2869.0</c:v>
                </c:pt>
                <c:pt idx="2869">
                  <c:v>2870.0</c:v>
                </c:pt>
                <c:pt idx="2870">
                  <c:v>2871.0</c:v>
                </c:pt>
                <c:pt idx="2871">
                  <c:v>2872.0</c:v>
                </c:pt>
                <c:pt idx="2872">
                  <c:v>2873.0</c:v>
                </c:pt>
                <c:pt idx="2873">
                  <c:v>2874.0</c:v>
                </c:pt>
                <c:pt idx="2874">
                  <c:v>2875.0</c:v>
                </c:pt>
                <c:pt idx="2875">
                  <c:v>2876.0</c:v>
                </c:pt>
                <c:pt idx="2876">
                  <c:v>2877.0</c:v>
                </c:pt>
                <c:pt idx="2877">
                  <c:v>2878.0</c:v>
                </c:pt>
                <c:pt idx="2878">
                  <c:v>2879.0</c:v>
                </c:pt>
                <c:pt idx="2879">
                  <c:v>2880.0</c:v>
                </c:pt>
                <c:pt idx="2880">
                  <c:v>2881.0</c:v>
                </c:pt>
                <c:pt idx="2881">
                  <c:v>2882.0</c:v>
                </c:pt>
                <c:pt idx="2882">
                  <c:v>2883.0</c:v>
                </c:pt>
                <c:pt idx="2883">
                  <c:v>2884.0</c:v>
                </c:pt>
                <c:pt idx="2884">
                  <c:v>2885.0</c:v>
                </c:pt>
                <c:pt idx="2885">
                  <c:v>2886.0</c:v>
                </c:pt>
                <c:pt idx="2886">
                  <c:v>2887.0</c:v>
                </c:pt>
                <c:pt idx="2887">
                  <c:v>2888.0</c:v>
                </c:pt>
                <c:pt idx="2888">
                  <c:v>2889.0</c:v>
                </c:pt>
                <c:pt idx="2889">
                  <c:v>2890.0</c:v>
                </c:pt>
                <c:pt idx="2890">
                  <c:v>2891.0</c:v>
                </c:pt>
                <c:pt idx="2891">
                  <c:v>2892.0</c:v>
                </c:pt>
                <c:pt idx="2892">
                  <c:v>2893.0</c:v>
                </c:pt>
                <c:pt idx="2893">
                  <c:v>2894.0</c:v>
                </c:pt>
                <c:pt idx="2894">
                  <c:v>2895.0</c:v>
                </c:pt>
                <c:pt idx="2895">
                  <c:v>2896.0</c:v>
                </c:pt>
                <c:pt idx="2896">
                  <c:v>2897.0</c:v>
                </c:pt>
                <c:pt idx="2897">
                  <c:v>2898.0</c:v>
                </c:pt>
                <c:pt idx="2898">
                  <c:v>2899.0</c:v>
                </c:pt>
                <c:pt idx="2899">
                  <c:v>2900.0</c:v>
                </c:pt>
                <c:pt idx="2900">
                  <c:v>2901.0</c:v>
                </c:pt>
                <c:pt idx="2901">
                  <c:v>2902.0</c:v>
                </c:pt>
                <c:pt idx="2902">
                  <c:v>2903.0</c:v>
                </c:pt>
                <c:pt idx="2903">
                  <c:v>2904.0</c:v>
                </c:pt>
                <c:pt idx="2904">
                  <c:v>2905.0</c:v>
                </c:pt>
                <c:pt idx="2905">
                  <c:v>2906.0</c:v>
                </c:pt>
                <c:pt idx="2906">
                  <c:v>2907.0</c:v>
                </c:pt>
                <c:pt idx="2907">
                  <c:v>2908.0</c:v>
                </c:pt>
                <c:pt idx="2908">
                  <c:v>2909.0</c:v>
                </c:pt>
                <c:pt idx="2909">
                  <c:v>2910.0</c:v>
                </c:pt>
                <c:pt idx="2910">
                  <c:v>2911.0</c:v>
                </c:pt>
                <c:pt idx="2911">
                  <c:v>2912.0</c:v>
                </c:pt>
                <c:pt idx="2912">
                  <c:v>2913.0</c:v>
                </c:pt>
                <c:pt idx="2913">
                  <c:v>2914.0</c:v>
                </c:pt>
                <c:pt idx="2914">
                  <c:v>2915.0</c:v>
                </c:pt>
                <c:pt idx="2915">
                  <c:v>2916.0</c:v>
                </c:pt>
                <c:pt idx="2916">
                  <c:v>2917.0</c:v>
                </c:pt>
                <c:pt idx="2917">
                  <c:v>2918.0</c:v>
                </c:pt>
                <c:pt idx="2918">
                  <c:v>2919.0</c:v>
                </c:pt>
                <c:pt idx="2919">
                  <c:v>2920.0</c:v>
                </c:pt>
                <c:pt idx="2920">
                  <c:v>2921.0</c:v>
                </c:pt>
                <c:pt idx="2921">
                  <c:v>2922.0</c:v>
                </c:pt>
                <c:pt idx="2922">
                  <c:v>2923.0</c:v>
                </c:pt>
                <c:pt idx="2923">
                  <c:v>2924.0</c:v>
                </c:pt>
                <c:pt idx="2924">
                  <c:v>2925.0</c:v>
                </c:pt>
                <c:pt idx="2925">
                  <c:v>2926.0</c:v>
                </c:pt>
                <c:pt idx="2926">
                  <c:v>2927.0</c:v>
                </c:pt>
                <c:pt idx="2927">
                  <c:v>2928.0</c:v>
                </c:pt>
                <c:pt idx="2928">
                  <c:v>2929.0</c:v>
                </c:pt>
                <c:pt idx="2929">
                  <c:v>2930.0</c:v>
                </c:pt>
                <c:pt idx="2930">
                  <c:v>2931.0</c:v>
                </c:pt>
                <c:pt idx="2931">
                  <c:v>2932.0</c:v>
                </c:pt>
                <c:pt idx="2932">
                  <c:v>2933.0</c:v>
                </c:pt>
                <c:pt idx="2933">
                  <c:v>2934.0</c:v>
                </c:pt>
                <c:pt idx="2934">
                  <c:v>2935.0</c:v>
                </c:pt>
                <c:pt idx="2935">
                  <c:v>2936.0</c:v>
                </c:pt>
                <c:pt idx="2936">
                  <c:v>2937.0</c:v>
                </c:pt>
                <c:pt idx="2937">
                  <c:v>2938.0</c:v>
                </c:pt>
                <c:pt idx="2938">
                  <c:v>2939.0</c:v>
                </c:pt>
                <c:pt idx="2939">
                  <c:v>2940.0</c:v>
                </c:pt>
                <c:pt idx="2940">
                  <c:v>2941.0</c:v>
                </c:pt>
                <c:pt idx="2941">
                  <c:v>2942.0</c:v>
                </c:pt>
                <c:pt idx="2942">
                  <c:v>2943.0</c:v>
                </c:pt>
                <c:pt idx="2943">
                  <c:v>2944.0</c:v>
                </c:pt>
                <c:pt idx="2944">
                  <c:v>2945.0</c:v>
                </c:pt>
                <c:pt idx="2945">
                  <c:v>2946.0</c:v>
                </c:pt>
                <c:pt idx="2946">
                  <c:v>2947.0</c:v>
                </c:pt>
                <c:pt idx="2947">
                  <c:v>2948.0</c:v>
                </c:pt>
                <c:pt idx="2948">
                  <c:v>2949.0</c:v>
                </c:pt>
                <c:pt idx="2949">
                  <c:v>2950.0</c:v>
                </c:pt>
                <c:pt idx="2950">
                  <c:v>2951.0</c:v>
                </c:pt>
                <c:pt idx="2951">
                  <c:v>2952.0</c:v>
                </c:pt>
                <c:pt idx="2952">
                  <c:v>2953.0</c:v>
                </c:pt>
                <c:pt idx="2953">
                  <c:v>2954.0</c:v>
                </c:pt>
                <c:pt idx="2954">
                  <c:v>2955.0</c:v>
                </c:pt>
                <c:pt idx="2955">
                  <c:v>2956.0</c:v>
                </c:pt>
                <c:pt idx="2956">
                  <c:v>2957.0</c:v>
                </c:pt>
                <c:pt idx="2957">
                  <c:v>2958.0</c:v>
                </c:pt>
                <c:pt idx="2958">
                  <c:v>2959.0</c:v>
                </c:pt>
                <c:pt idx="2959">
                  <c:v>2960.0</c:v>
                </c:pt>
                <c:pt idx="2960">
                  <c:v>2961.0</c:v>
                </c:pt>
                <c:pt idx="2961">
                  <c:v>2962.0</c:v>
                </c:pt>
                <c:pt idx="2962">
                  <c:v>2963.0</c:v>
                </c:pt>
                <c:pt idx="2963">
                  <c:v>2964.0</c:v>
                </c:pt>
                <c:pt idx="2964">
                  <c:v>2965.0</c:v>
                </c:pt>
                <c:pt idx="2965">
                  <c:v>2966.0</c:v>
                </c:pt>
                <c:pt idx="2966">
                  <c:v>2967.0</c:v>
                </c:pt>
                <c:pt idx="2967">
                  <c:v>2968.0</c:v>
                </c:pt>
                <c:pt idx="2968">
                  <c:v>2969.0</c:v>
                </c:pt>
                <c:pt idx="2969">
                  <c:v>2970.0</c:v>
                </c:pt>
                <c:pt idx="2970">
                  <c:v>2971.0</c:v>
                </c:pt>
                <c:pt idx="2971">
                  <c:v>2972.0</c:v>
                </c:pt>
                <c:pt idx="2972">
                  <c:v>2973.0</c:v>
                </c:pt>
                <c:pt idx="2973">
                  <c:v>2974.0</c:v>
                </c:pt>
                <c:pt idx="2974">
                  <c:v>2975.0</c:v>
                </c:pt>
                <c:pt idx="2975">
                  <c:v>2976.0</c:v>
                </c:pt>
                <c:pt idx="2976">
                  <c:v>2977.0</c:v>
                </c:pt>
                <c:pt idx="2977">
                  <c:v>2978.0</c:v>
                </c:pt>
                <c:pt idx="2978">
                  <c:v>2979.0</c:v>
                </c:pt>
                <c:pt idx="2979">
                  <c:v>2980.0</c:v>
                </c:pt>
                <c:pt idx="2980">
                  <c:v>2981.0</c:v>
                </c:pt>
                <c:pt idx="2981">
                  <c:v>2982.0</c:v>
                </c:pt>
                <c:pt idx="2982">
                  <c:v>2983.0</c:v>
                </c:pt>
                <c:pt idx="2983">
                  <c:v>2984.0</c:v>
                </c:pt>
                <c:pt idx="2984">
                  <c:v>2985.0</c:v>
                </c:pt>
                <c:pt idx="2985">
                  <c:v>2986.0</c:v>
                </c:pt>
                <c:pt idx="2986">
                  <c:v>2987.0</c:v>
                </c:pt>
                <c:pt idx="2987">
                  <c:v>2988.0</c:v>
                </c:pt>
                <c:pt idx="2988">
                  <c:v>2989.0</c:v>
                </c:pt>
                <c:pt idx="2989">
                  <c:v>2990.0</c:v>
                </c:pt>
                <c:pt idx="2990">
                  <c:v>2991.0</c:v>
                </c:pt>
                <c:pt idx="2991">
                  <c:v>2992.0</c:v>
                </c:pt>
                <c:pt idx="2992">
                  <c:v>2993.0</c:v>
                </c:pt>
                <c:pt idx="2993">
                  <c:v>2994.0</c:v>
                </c:pt>
                <c:pt idx="2994">
                  <c:v>2995.0</c:v>
                </c:pt>
                <c:pt idx="2995">
                  <c:v>2996.0</c:v>
                </c:pt>
                <c:pt idx="2996">
                  <c:v>2997.0</c:v>
                </c:pt>
                <c:pt idx="2997">
                  <c:v>2998.0</c:v>
                </c:pt>
                <c:pt idx="2998">
                  <c:v>2999.0</c:v>
                </c:pt>
                <c:pt idx="2999">
                  <c:v>3000.0</c:v>
                </c:pt>
                <c:pt idx="3000">
                  <c:v>3001.0</c:v>
                </c:pt>
                <c:pt idx="3001">
                  <c:v>3002.0</c:v>
                </c:pt>
                <c:pt idx="3002">
                  <c:v>3003.0</c:v>
                </c:pt>
                <c:pt idx="3003">
                  <c:v>3004.0</c:v>
                </c:pt>
                <c:pt idx="3004">
                  <c:v>3005.0</c:v>
                </c:pt>
                <c:pt idx="3005">
                  <c:v>3006.0</c:v>
                </c:pt>
                <c:pt idx="3006">
                  <c:v>3007.0</c:v>
                </c:pt>
                <c:pt idx="3007">
                  <c:v>3008.0</c:v>
                </c:pt>
                <c:pt idx="3008">
                  <c:v>3009.0</c:v>
                </c:pt>
                <c:pt idx="3009">
                  <c:v>3010.0</c:v>
                </c:pt>
                <c:pt idx="3010">
                  <c:v>3011.0</c:v>
                </c:pt>
                <c:pt idx="3011">
                  <c:v>3012.0</c:v>
                </c:pt>
                <c:pt idx="3012">
                  <c:v>3013.0</c:v>
                </c:pt>
                <c:pt idx="3013">
                  <c:v>3014.0</c:v>
                </c:pt>
                <c:pt idx="3014">
                  <c:v>3015.0</c:v>
                </c:pt>
                <c:pt idx="3015">
                  <c:v>3016.0</c:v>
                </c:pt>
                <c:pt idx="3016">
                  <c:v>3017.0</c:v>
                </c:pt>
                <c:pt idx="3017">
                  <c:v>3018.0</c:v>
                </c:pt>
                <c:pt idx="3018">
                  <c:v>3019.0</c:v>
                </c:pt>
                <c:pt idx="3019">
                  <c:v>3020.0</c:v>
                </c:pt>
                <c:pt idx="3020">
                  <c:v>3021.0</c:v>
                </c:pt>
                <c:pt idx="3021">
                  <c:v>3022.0</c:v>
                </c:pt>
                <c:pt idx="3022">
                  <c:v>3023.0</c:v>
                </c:pt>
                <c:pt idx="3023">
                  <c:v>3024.0</c:v>
                </c:pt>
                <c:pt idx="3024">
                  <c:v>3025.0</c:v>
                </c:pt>
                <c:pt idx="3025">
                  <c:v>3026.0</c:v>
                </c:pt>
                <c:pt idx="3026">
                  <c:v>3027.0</c:v>
                </c:pt>
                <c:pt idx="3027">
                  <c:v>3028.0</c:v>
                </c:pt>
                <c:pt idx="3028">
                  <c:v>3029.0</c:v>
                </c:pt>
                <c:pt idx="3029">
                  <c:v>3030.0</c:v>
                </c:pt>
                <c:pt idx="3030">
                  <c:v>3031.0</c:v>
                </c:pt>
                <c:pt idx="3031">
                  <c:v>3032.0</c:v>
                </c:pt>
                <c:pt idx="3032">
                  <c:v>3033.0</c:v>
                </c:pt>
                <c:pt idx="3033">
                  <c:v>3034.0</c:v>
                </c:pt>
                <c:pt idx="3034">
                  <c:v>3035.0</c:v>
                </c:pt>
                <c:pt idx="3035">
                  <c:v>3036.0</c:v>
                </c:pt>
                <c:pt idx="3036">
                  <c:v>3037.0</c:v>
                </c:pt>
                <c:pt idx="3037">
                  <c:v>3038.0</c:v>
                </c:pt>
                <c:pt idx="3038">
                  <c:v>3039.0</c:v>
                </c:pt>
                <c:pt idx="3039">
                  <c:v>3040.0</c:v>
                </c:pt>
                <c:pt idx="3040">
                  <c:v>3041.0</c:v>
                </c:pt>
                <c:pt idx="3041">
                  <c:v>3042.0</c:v>
                </c:pt>
                <c:pt idx="3042">
                  <c:v>3043.0</c:v>
                </c:pt>
                <c:pt idx="3043">
                  <c:v>3044.0</c:v>
                </c:pt>
                <c:pt idx="3044">
                  <c:v>3045.0</c:v>
                </c:pt>
                <c:pt idx="3045">
                  <c:v>3046.0</c:v>
                </c:pt>
                <c:pt idx="3046">
                  <c:v>3047.0</c:v>
                </c:pt>
                <c:pt idx="3047">
                  <c:v>3048.0</c:v>
                </c:pt>
                <c:pt idx="3048">
                  <c:v>3049.0</c:v>
                </c:pt>
                <c:pt idx="3049">
                  <c:v>3050.0</c:v>
                </c:pt>
                <c:pt idx="3050">
                  <c:v>3051.0</c:v>
                </c:pt>
                <c:pt idx="3051">
                  <c:v>3052.0</c:v>
                </c:pt>
                <c:pt idx="3052">
                  <c:v>3053.0</c:v>
                </c:pt>
                <c:pt idx="3053">
                  <c:v>3054.0</c:v>
                </c:pt>
                <c:pt idx="3054">
                  <c:v>3055.0</c:v>
                </c:pt>
                <c:pt idx="3055">
                  <c:v>3056.0</c:v>
                </c:pt>
                <c:pt idx="3056">
                  <c:v>3057.0</c:v>
                </c:pt>
                <c:pt idx="3057">
                  <c:v>3058.0</c:v>
                </c:pt>
                <c:pt idx="3058">
                  <c:v>3059.0</c:v>
                </c:pt>
                <c:pt idx="3059">
                  <c:v>3060.0</c:v>
                </c:pt>
                <c:pt idx="3060">
                  <c:v>3061.0</c:v>
                </c:pt>
                <c:pt idx="3061">
                  <c:v>3062.0</c:v>
                </c:pt>
                <c:pt idx="3062">
                  <c:v>3063.0</c:v>
                </c:pt>
                <c:pt idx="3063">
                  <c:v>3064.0</c:v>
                </c:pt>
                <c:pt idx="3064">
                  <c:v>3065.0</c:v>
                </c:pt>
                <c:pt idx="3065">
                  <c:v>3066.0</c:v>
                </c:pt>
                <c:pt idx="3066">
                  <c:v>3067.0</c:v>
                </c:pt>
                <c:pt idx="3067">
                  <c:v>3068.0</c:v>
                </c:pt>
                <c:pt idx="3068">
                  <c:v>3069.0</c:v>
                </c:pt>
                <c:pt idx="3069">
                  <c:v>3070.0</c:v>
                </c:pt>
                <c:pt idx="3070">
                  <c:v>3071.0</c:v>
                </c:pt>
                <c:pt idx="3071">
                  <c:v>3072.0</c:v>
                </c:pt>
                <c:pt idx="3072">
                  <c:v>3073.0</c:v>
                </c:pt>
                <c:pt idx="3073">
                  <c:v>3074.0</c:v>
                </c:pt>
                <c:pt idx="3074">
                  <c:v>3075.0</c:v>
                </c:pt>
                <c:pt idx="3075">
                  <c:v>3076.0</c:v>
                </c:pt>
                <c:pt idx="3076">
                  <c:v>3077.0</c:v>
                </c:pt>
                <c:pt idx="3077">
                  <c:v>3078.0</c:v>
                </c:pt>
                <c:pt idx="3078">
                  <c:v>3079.0</c:v>
                </c:pt>
                <c:pt idx="3079">
                  <c:v>3080.0</c:v>
                </c:pt>
                <c:pt idx="3080">
                  <c:v>3081.0</c:v>
                </c:pt>
                <c:pt idx="3081">
                  <c:v>3082.0</c:v>
                </c:pt>
                <c:pt idx="3082">
                  <c:v>3083.0</c:v>
                </c:pt>
                <c:pt idx="3083">
                  <c:v>3084.0</c:v>
                </c:pt>
                <c:pt idx="3084">
                  <c:v>3085.0</c:v>
                </c:pt>
                <c:pt idx="3085">
                  <c:v>3086.0</c:v>
                </c:pt>
                <c:pt idx="3086">
                  <c:v>3087.0</c:v>
                </c:pt>
                <c:pt idx="3087">
                  <c:v>3088.0</c:v>
                </c:pt>
                <c:pt idx="3088">
                  <c:v>3089.0</c:v>
                </c:pt>
                <c:pt idx="3089">
                  <c:v>3090.0</c:v>
                </c:pt>
                <c:pt idx="3090">
                  <c:v>3091.0</c:v>
                </c:pt>
                <c:pt idx="3091">
                  <c:v>3092.0</c:v>
                </c:pt>
                <c:pt idx="3092">
                  <c:v>3093.0</c:v>
                </c:pt>
                <c:pt idx="3093">
                  <c:v>3094.0</c:v>
                </c:pt>
                <c:pt idx="3094">
                  <c:v>3095.0</c:v>
                </c:pt>
                <c:pt idx="3095">
                  <c:v>3096.0</c:v>
                </c:pt>
                <c:pt idx="3096">
                  <c:v>3097.0</c:v>
                </c:pt>
                <c:pt idx="3097">
                  <c:v>3098.0</c:v>
                </c:pt>
                <c:pt idx="3098">
                  <c:v>3099.0</c:v>
                </c:pt>
                <c:pt idx="3099">
                  <c:v>3100.0</c:v>
                </c:pt>
                <c:pt idx="3100">
                  <c:v>3101.0</c:v>
                </c:pt>
                <c:pt idx="3101">
                  <c:v>3102.0</c:v>
                </c:pt>
                <c:pt idx="3102">
                  <c:v>3103.0</c:v>
                </c:pt>
                <c:pt idx="3103">
                  <c:v>3104.0</c:v>
                </c:pt>
                <c:pt idx="3104">
                  <c:v>3105.0</c:v>
                </c:pt>
                <c:pt idx="3105">
                  <c:v>3106.0</c:v>
                </c:pt>
                <c:pt idx="3106">
                  <c:v>3107.0</c:v>
                </c:pt>
                <c:pt idx="3107">
                  <c:v>3108.0</c:v>
                </c:pt>
                <c:pt idx="3108">
                  <c:v>3109.0</c:v>
                </c:pt>
                <c:pt idx="3109">
                  <c:v>3110.0</c:v>
                </c:pt>
                <c:pt idx="3110">
                  <c:v>3111.0</c:v>
                </c:pt>
                <c:pt idx="3111">
                  <c:v>3112.0</c:v>
                </c:pt>
                <c:pt idx="3112">
                  <c:v>3113.0</c:v>
                </c:pt>
                <c:pt idx="3113">
                  <c:v>3114.0</c:v>
                </c:pt>
                <c:pt idx="3114">
                  <c:v>3115.0</c:v>
                </c:pt>
                <c:pt idx="3115">
                  <c:v>3116.0</c:v>
                </c:pt>
                <c:pt idx="3116">
                  <c:v>3117.0</c:v>
                </c:pt>
                <c:pt idx="3117">
                  <c:v>3118.0</c:v>
                </c:pt>
                <c:pt idx="3118">
                  <c:v>3119.0</c:v>
                </c:pt>
                <c:pt idx="3119">
                  <c:v>3120.0</c:v>
                </c:pt>
                <c:pt idx="3120">
                  <c:v>3121.0</c:v>
                </c:pt>
                <c:pt idx="3121">
                  <c:v>3122.0</c:v>
                </c:pt>
                <c:pt idx="3122">
                  <c:v>3123.0</c:v>
                </c:pt>
                <c:pt idx="3123">
                  <c:v>3124.0</c:v>
                </c:pt>
                <c:pt idx="3124">
                  <c:v>3125.0</c:v>
                </c:pt>
                <c:pt idx="3125">
                  <c:v>3126.0</c:v>
                </c:pt>
                <c:pt idx="3126">
                  <c:v>3127.0</c:v>
                </c:pt>
                <c:pt idx="3127">
                  <c:v>3128.0</c:v>
                </c:pt>
                <c:pt idx="3128">
                  <c:v>3129.0</c:v>
                </c:pt>
                <c:pt idx="3129">
                  <c:v>3130.0</c:v>
                </c:pt>
                <c:pt idx="3130">
                  <c:v>3131.0</c:v>
                </c:pt>
                <c:pt idx="3131">
                  <c:v>3132.0</c:v>
                </c:pt>
                <c:pt idx="3132">
                  <c:v>3133.0</c:v>
                </c:pt>
                <c:pt idx="3133">
                  <c:v>3134.0</c:v>
                </c:pt>
                <c:pt idx="3134">
                  <c:v>3135.0</c:v>
                </c:pt>
                <c:pt idx="3135">
                  <c:v>3136.0</c:v>
                </c:pt>
                <c:pt idx="3136">
                  <c:v>3137.0</c:v>
                </c:pt>
                <c:pt idx="3137">
                  <c:v>3138.0</c:v>
                </c:pt>
                <c:pt idx="3138">
                  <c:v>3139.0</c:v>
                </c:pt>
                <c:pt idx="3139">
                  <c:v>3140.0</c:v>
                </c:pt>
                <c:pt idx="3140">
                  <c:v>3141.0</c:v>
                </c:pt>
                <c:pt idx="3141">
                  <c:v>3142.0</c:v>
                </c:pt>
                <c:pt idx="3142">
                  <c:v>3143.0</c:v>
                </c:pt>
                <c:pt idx="3143">
                  <c:v>3144.0</c:v>
                </c:pt>
                <c:pt idx="3144">
                  <c:v>3145.0</c:v>
                </c:pt>
                <c:pt idx="3145">
                  <c:v>3146.0</c:v>
                </c:pt>
                <c:pt idx="3146">
                  <c:v>3147.0</c:v>
                </c:pt>
                <c:pt idx="3147">
                  <c:v>3148.0</c:v>
                </c:pt>
                <c:pt idx="3148">
                  <c:v>3149.0</c:v>
                </c:pt>
                <c:pt idx="3149">
                  <c:v>3150.0</c:v>
                </c:pt>
                <c:pt idx="3150">
                  <c:v>3151.0</c:v>
                </c:pt>
                <c:pt idx="3151">
                  <c:v>3152.0</c:v>
                </c:pt>
                <c:pt idx="3152">
                  <c:v>3153.0</c:v>
                </c:pt>
                <c:pt idx="3153">
                  <c:v>3154.0</c:v>
                </c:pt>
                <c:pt idx="3154">
                  <c:v>3155.0</c:v>
                </c:pt>
                <c:pt idx="3155">
                  <c:v>3156.0</c:v>
                </c:pt>
                <c:pt idx="3156">
                  <c:v>3157.0</c:v>
                </c:pt>
                <c:pt idx="3157">
                  <c:v>3158.0</c:v>
                </c:pt>
                <c:pt idx="3158">
                  <c:v>3159.0</c:v>
                </c:pt>
                <c:pt idx="3159">
                  <c:v>3160.0</c:v>
                </c:pt>
                <c:pt idx="3160">
                  <c:v>3161.0</c:v>
                </c:pt>
                <c:pt idx="3161">
                  <c:v>3162.0</c:v>
                </c:pt>
                <c:pt idx="3162">
                  <c:v>3163.0</c:v>
                </c:pt>
                <c:pt idx="3163">
                  <c:v>3164.0</c:v>
                </c:pt>
                <c:pt idx="3164">
                  <c:v>3165.0</c:v>
                </c:pt>
                <c:pt idx="3165">
                  <c:v>3166.0</c:v>
                </c:pt>
                <c:pt idx="3166">
                  <c:v>3167.0</c:v>
                </c:pt>
                <c:pt idx="3167">
                  <c:v>3168.0</c:v>
                </c:pt>
                <c:pt idx="3168">
                  <c:v>3169.0</c:v>
                </c:pt>
                <c:pt idx="3169">
                  <c:v>3170.0</c:v>
                </c:pt>
                <c:pt idx="3170">
                  <c:v>3171.0</c:v>
                </c:pt>
                <c:pt idx="3171">
                  <c:v>3172.0</c:v>
                </c:pt>
                <c:pt idx="3172">
                  <c:v>3173.0</c:v>
                </c:pt>
                <c:pt idx="3173">
                  <c:v>3174.0</c:v>
                </c:pt>
                <c:pt idx="3174">
                  <c:v>3175.0</c:v>
                </c:pt>
                <c:pt idx="3175">
                  <c:v>3176.0</c:v>
                </c:pt>
                <c:pt idx="3176">
                  <c:v>3177.0</c:v>
                </c:pt>
                <c:pt idx="3177">
                  <c:v>3178.0</c:v>
                </c:pt>
                <c:pt idx="3178">
                  <c:v>3179.0</c:v>
                </c:pt>
                <c:pt idx="3179">
                  <c:v>3180.0</c:v>
                </c:pt>
                <c:pt idx="3180">
                  <c:v>3181.0</c:v>
                </c:pt>
                <c:pt idx="3181">
                  <c:v>3182.0</c:v>
                </c:pt>
                <c:pt idx="3182">
                  <c:v>3183.0</c:v>
                </c:pt>
                <c:pt idx="3183">
                  <c:v>3184.0</c:v>
                </c:pt>
                <c:pt idx="3184">
                  <c:v>3185.0</c:v>
                </c:pt>
                <c:pt idx="3185">
                  <c:v>3186.0</c:v>
                </c:pt>
                <c:pt idx="3186">
                  <c:v>3187.0</c:v>
                </c:pt>
                <c:pt idx="3187">
                  <c:v>3188.0</c:v>
                </c:pt>
                <c:pt idx="3188">
                  <c:v>3189.0</c:v>
                </c:pt>
                <c:pt idx="3189">
                  <c:v>3190.0</c:v>
                </c:pt>
                <c:pt idx="3190">
                  <c:v>3191.0</c:v>
                </c:pt>
                <c:pt idx="3191">
                  <c:v>3192.0</c:v>
                </c:pt>
                <c:pt idx="3192">
                  <c:v>3193.0</c:v>
                </c:pt>
                <c:pt idx="3193">
                  <c:v>3194.0</c:v>
                </c:pt>
                <c:pt idx="3194">
                  <c:v>3195.0</c:v>
                </c:pt>
                <c:pt idx="3195">
                  <c:v>3196.0</c:v>
                </c:pt>
                <c:pt idx="3196">
                  <c:v>3197.0</c:v>
                </c:pt>
                <c:pt idx="3197">
                  <c:v>3198.0</c:v>
                </c:pt>
                <c:pt idx="3198">
                  <c:v>3199.0</c:v>
                </c:pt>
                <c:pt idx="3199">
                  <c:v>3200.0</c:v>
                </c:pt>
                <c:pt idx="3200">
                  <c:v>3201.0</c:v>
                </c:pt>
                <c:pt idx="3201">
                  <c:v>3202.0</c:v>
                </c:pt>
                <c:pt idx="3202">
                  <c:v>3203.0</c:v>
                </c:pt>
                <c:pt idx="3203">
                  <c:v>3204.0</c:v>
                </c:pt>
                <c:pt idx="3204">
                  <c:v>3205.0</c:v>
                </c:pt>
                <c:pt idx="3205">
                  <c:v>3206.0</c:v>
                </c:pt>
                <c:pt idx="3206">
                  <c:v>3207.0</c:v>
                </c:pt>
                <c:pt idx="3207">
                  <c:v>3208.0</c:v>
                </c:pt>
                <c:pt idx="3208">
                  <c:v>3209.0</c:v>
                </c:pt>
                <c:pt idx="3209">
                  <c:v>3210.0</c:v>
                </c:pt>
                <c:pt idx="3210">
                  <c:v>3211.0</c:v>
                </c:pt>
                <c:pt idx="3211">
                  <c:v>3212.0</c:v>
                </c:pt>
                <c:pt idx="3212">
                  <c:v>3213.0</c:v>
                </c:pt>
                <c:pt idx="3213">
                  <c:v>3214.0</c:v>
                </c:pt>
                <c:pt idx="3214">
                  <c:v>3215.0</c:v>
                </c:pt>
                <c:pt idx="3215">
                  <c:v>3216.0</c:v>
                </c:pt>
                <c:pt idx="3216">
                  <c:v>3217.0</c:v>
                </c:pt>
                <c:pt idx="3217">
                  <c:v>3218.0</c:v>
                </c:pt>
                <c:pt idx="3218">
                  <c:v>3219.0</c:v>
                </c:pt>
                <c:pt idx="3219">
                  <c:v>3220.0</c:v>
                </c:pt>
                <c:pt idx="3220">
                  <c:v>3221.0</c:v>
                </c:pt>
                <c:pt idx="3221">
                  <c:v>3222.0</c:v>
                </c:pt>
                <c:pt idx="3222">
                  <c:v>3223.0</c:v>
                </c:pt>
                <c:pt idx="3223">
                  <c:v>3224.0</c:v>
                </c:pt>
                <c:pt idx="3224">
                  <c:v>3225.0</c:v>
                </c:pt>
                <c:pt idx="3225">
                  <c:v>3226.0</c:v>
                </c:pt>
                <c:pt idx="3226">
                  <c:v>3227.0</c:v>
                </c:pt>
                <c:pt idx="3227">
                  <c:v>3228.0</c:v>
                </c:pt>
                <c:pt idx="3228">
                  <c:v>3229.0</c:v>
                </c:pt>
                <c:pt idx="3229">
                  <c:v>3230.0</c:v>
                </c:pt>
                <c:pt idx="3230">
                  <c:v>3231.0</c:v>
                </c:pt>
                <c:pt idx="3231">
                  <c:v>3232.0</c:v>
                </c:pt>
                <c:pt idx="3232">
                  <c:v>3233.0</c:v>
                </c:pt>
                <c:pt idx="3233">
                  <c:v>3234.0</c:v>
                </c:pt>
                <c:pt idx="3234">
                  <c:v>3235.0</c:v>
                </c:pt>
                <c:pt idx="3235">
                  <c:v>3236.0</c:v>
                </c:pt>
                <c:pt idx="3236">
                  <c:v>3237.0</c:v>
                </c:pt>
                <c:pt idx="3237">
                  <c:v>3238.0</c:v>
                </c:pt>
                <c:pt idx="3238">
                  <c:v>3239.0</c:v>
                </c:pt>
                <c:pt idx="3239">
                  <c:v>3240.0</c:v>
                </c:pt>
                <c:pt idx="3240">
                  <c:v>3241.0</c:v>
                </c:pt>
                <c:pt idx="3241">
                  <c:v>3242.0</c:v>
                </c:pt>
                <c:pt idx="3242">
                  <c:v>3243.0</c:v>
                </c:pt>
                <c:pt idx="3243">
                  <c:v>3244.0</c:v>
                </c:pt>
                <c:pt idx="3244">
                  <c:v>3245.0</c:v>
                </c:pt>
                <c:pt idx="3245">
                  <c:v>3246.0</c:v>
                </c:pt>
                <c:pt idx="3246">
                  <c:v>3247.0</c:v>
                </c:pt>
                <c:pt idx="3247">
                  <c:v>3248.0</c:v>
                </c:pt>
                <c:pt idx="3248">
                  <c:v>3249.0</c:v>
                </c:pt>
                <c:pt idx="3249">
                  <c:v>3250.0</c:v>
                </c:pt>
                <c:pt idx="3250">
                  <c:v>3251.0</c:v>
                </c:pt>
                <c:pt idx="3251">
                  <c:v>3252.0</c:v>
                </c:pt>
                <c:pt idx="3252">
                  <c:v>3253.0</c:v>
                </c:pt>
                <c:pt idx="3253">
                  <c:v>3254.0</c:v>
                </c:pt>
                <c:pt idx="3254">
                  <c:v>3255.0</c:v>
                </c:pt>
                <c:pt idx="3255">
                  <c:v>3256.0</c:v>
                </c:pt>
                <c:pt idx="3256">
                  <c:v>3257.0</c:v>
                </c:pt>
                <c:pt idx="3257">
                  <c:v>3258.0</c:v>
                </c:pt>
                <c:pt idx="3258">
                  <c:v>3259.0</c:v>
                </c:pt>
                <c:pt idx="3259">
                  <c:v>3260.0</c:v>
                </c:pt>
                <c:pt idx="3260">
                  <c:v>3261.0</c:v>
                </c:pt>
                <c:pt idx="3261">
                  <c:v>3262.0</c:v>
                </c:pt>
                <c:pt idx="3262">
                  <c:v>3263.0</c:v>
                </c:pt>
                <c:pt idx="3263">
                  <c:v>3264.0</c:v>
                </c:pt>
                <c:pt idx="3264">
                  <c:v>3265.0</c:v>
                </c:pt>
                <c:pt idx="3265">
                  <c:v>3266.0</c:v>
                </c:pt>
                <c:pt idx="3266">
                  <c:v>3267.0</c:v>
                </c:pt>
                <c:pt idx="3267">
                  <c:v>3268.0</c:v>
                </c:pt>
                <c:pt idx="3268">
                  <c:v>3269.0</c:v>
                </c:pt>
                <c:pt idx="3269">
                  <c:v>3270.0</c:v>
                </c:pt>
                <c:pt idx="3270">
                  <c:v>3271.0</c:v>
                </c:pt>
                <c:pt idx="3271">
                  <c:v>3272.0</c:v>
                </c:pt>
                <c:pt idx="3272">
                  <c:v>3273.0</c:v>
                </c:pt>
                <c:pt idx="3273">
                  <c:v>3274.0</c:v>
                </c:pt>
                <c:pt idx="3274">
                  <c:v>3275.0</c:v>
                </c:pt>
                <c:pt idx="3275">
                  <c:v>3276.0</c:v>
                </c:pt>
                <c:pt idx="3276">
                  <c:v>3277.0</c:v>
                </c:pt>
                <c:pt idx="3277">
                  <c:v>3278.0</c:v>
                </c:pt>
                <c:pt idx="3278">
                  <c:v>3279.0</c:v>
                </c:pt>
                <c:pt idx="3279">
                  <c:v>3280.0</c:v>
                </c:pt>
                <c:pt idx="3280">
                  <c:v>3281.0</c:v>
                </c:pt>
                <c:pt idx="3281">
                  <c:v>3282.0</c:v>
                </c:pt>
                <c:pt idx="3282">
                  <c:v>3283.0</c:v>
                </c:pt>
                <c:pt idx="3283">
                  <c:v>3284.0</c:v>
                </c:pt>
                <c:pt idx="3284">
                  <c:v>3285.0</c:v>
                </c:pt>
                <c:pt idx="3285">
                  <c:v>3286.0</c:v>
                </c:pt>
                <c:pt idx="3286">
                  <c:v>3287.0</c:v>
                </c:pt>
                <c:pt idx="3287">
                  <c:v>3288.0</c:v>
                </c:pt>
                <c:pt idx="3288">
                  <c:v>3289.0</c:v>
                </c:pt>
                <c:pt idx="3289">
                  <c:v>3290.0</c:v>
                </c:pt>
                <c:pt idx="3290">
                  <c:v>3291.0</c:v>
                </c:pt>
                <c:pt idx="3291">
                  <c:v>3292.0</c:v>
                </c:pt>
                <c:pt idx="3292">
                  <c:v>3293.0</c:v>
                </c:pt>
                <c:pt idx="3293">
                  <c:v>3294.0</c:v>
                </c:pt>
                <c:pt idx="3294">
                  <c:v>3295.0</c:v>
                </c:pt>
                <c:pt idx="3295">
                  <c:v>3296.0</c:v>
                </c:pt>
                <c:pt idx="3296">
                  <c:v>3297.0</c:v>
                </c:pt>
                <c:pt idx="3297">
                  <c:v>3298.0</c:v>
                </c:pt>
                <c:pt idx="3298">
                  <c:v>3299.0</c:v>
                </c:pt>
                <c:pt idx="3299">
                  <c:v>3300.0</c:v>
                </c:pt>
                <c:pt idx="3300">
                  <c:v>3301.0</c:v>
                </c:pt>
                <c:pt idx="3301">
                  <c:v>3302.0</c:v>
                </c:pt>
                <c:pt idx="3302">
                  <c:v>3303.0</c:v>
                </c:pt>
                <c:pt idx="3303">
                  <c:v>3304.0</c:v>
                </c:pt>
                <c:pt idx="3304">
                  <c:v>3305.0</c:v>
                </c:pt>
                <c:pt idx="3305">
                  <c:v>3306.0</c:v>
                </c:pt>
                <c:pt idx="3306">
                  <c:v>3307.0</c:v>
                </c:pt>
                <c:pt idx="3307">
                  <c:v>3308.0</c:v>
                </c:pt>
                <c:pt idx="3308">
                  <c:v>3309.0</c:v>
                </c:pt>
                <c:pt idx="3309">
                  <c:v>3310.0</c:v>
                </c:pt>
                <c:pt idx="3310">
                  <c:v>3311.0</c:v>
                </c:pt>
                <c:pt idx="3311">
                  <c:v>3312.0</c:v>
                </c:pt>
                <c:pt idx="3312">
                  <c:v>3313.0</c:v>
                </c:pt>
                <c:pt idx="3313">
                  <c:v>3314.0</c:v>
                </c:pt>
                <c:pt idx="3314">
                  <c:v>3315.0</c:v>
                </c:pt>
                <c:pt idx="3315">
                  <c:v>3316.0</c:v>
                </c:pt>
                <c:pt idx="3316">
                  <c:v>3317.0</c:v>
                </c:pt>
                <c:pt idx="3317">
                  <c:v>3318.0</c:v>
                </c:pt>
                <c:pt idx="3318">
                  <c:v>3319.0</c:v>
                </c:pt>
                <c:pt idx="3319">
                  <c:v>3320.0</c:v>
                </c:pt>
                <c:pt idx="3320">
                  <c:v>3321.0</c:v>
                </c:pt>
                <c:pt idx="3321">
                  <c:v>3322.0</c:v>
                </c:pt>
                <c:pt idx="3322">
                  <c:v>3323.0</c:v>
                </c:pt>
                <c:pt idx="3323">
                  <c:v>3324.0</c:v>
                </c:pt>
                <c:pt idx="3324">
                  <c:v>3325.0</c:v>
                </c:pt>
                <c:pt idx="3325">
                  <c:v>3326.0</c:v>
                </c:pt>
                <c:pt idx="3326">
                  <c:v>3327.0</c:v>
                </c:pt>
                <c:pt idx="3327">
                  <c:v>3328.0</c:v>
                </c:pt>
                <c:pt idx="3328">
                  <c:v>3329.0</c:v>
                </c:pt>
                <c:pt idx="3329">
                  <c:v>3330.0</c:v>
                </c:pt>
                <c:pt idx="3330">
                  <c:v>3331.0</c:v>
                </c:pt>
                <c:pt idx="3331">
                  <c:v>3332.0</c:v>
                </c:pt>
                <c:pt idx="3332">
                  <c:v>3333.0</c:v>
                </c:pt>
                <c:pt idx="3333">
                  <c:v>3334.0</c:v>
                </c:pt>
                <c:pt idx="3334">
                  <c:v>3335.0</c:v>
                </c:pt>
                <c:pt idx="3335">
                  <c:v>3336.0</c:v>
                </c:pt>
                <c:pt idx="3336">
                  <c:v>3337.0</c:v>
                </c:pt>
                <c:pt idx="3337">
                  <c:v>3338.0</c:v>
                </c:pt>
                <c:pt idx="3338">
                  <c:v>3339.0</c:v>
                </c:pt>
                <c:pt idx="3339">
                  <c:v>3340.0</c:v>
                </c:pt>
                <c:pt idx="3340">
                  <c:v>3341.0</c:v>
                </c:pt>
                <c:pt idx="3341">
                  <c:v>3342.0</c:v>
                </c:pt>
                <c:pt idx="3342">
                  <c:v>3343.0</c:v>
                </c:pt>
                <c:pt idx="3343">
                  <c:v>3344.0</c:v>
                </c:pt>
                <c:pt idx="3344">
                  <c:v>3345.0</c:v>
                </c:pt>
                <c:pt idx="3345">
                  <c:v>3346.0</c:v>
                </c:pt>
                <c:pt idx="3346">
                  <c:v>3347.0</c:v>
                </c:pt>
                <c:pt idx="3347">
                  <c:v>3348.0</c:v>
                </c:pt>
                <c:pt idx="3348">
                  <c:v>3349.0</c:v>
                </c:pt>
                <c:pt idx="3349">
                  <c:v>3350.0</c:v>
                </c:pt>
                <c:pt idx="3350">
                  <c:v>3351.0</c:v>
                </c:pt>
                <c:pt idx="3351">
                  <c:v>3352.0</c:v>
                </c:pt>
                <c:pt idx="3352">
                  <c:v>3353.0</c:v>
                </c:pt>
                <c:pt idx="3353">
                  <c:v>3354.0</c:v>
                </c:pt>
                <c:pt idx="3354">
                  <c:v>3355.0</c:v>
                </c:pt>
                <c:pt idx="3355">
                  <c:v>3356.0</c:v>
                </c:pt>
                <c:pt idx="3356">
                  <c:v>3357.0</c:v>
                </c:pt>
                <c:pt idx="3357">
                  <c:v>3358.0</c:v>
                </c:pt>
                <c:pt idx="3358">
                  <c:v>3359.0</c:v>
                </c:pt>
                <c:pt idx="3359">
                  <c:v>3360.0</c:v>
                </c:pt>
                <c:pt idx="3360">
                  <c:v>3361.0</c:v>
                </c:pt>
                <c:pt idx="3361">
                  <c:v>3362.0</c:v>
                </c:pt>
                <c:pt idx="3362">
                  <c:v>3363.0</c:v>
                </c:pt>
                <c:pt idx="3363">
                  <c:v>3364.0</c:v>
                </c:pt>
                <c:pt idx="3364">
                  <c:v>3365.0</c:v>
                </c:pt>
                <c:pt idx="3365">
                  <c:v>3366.0</c:v>
                </c:pt>
                <c:pt idx="3366">
                  <c:v>3367.0</c:v>
                </c:pt>
                <c:pt idx="3367">
                  <c:v>3368.0</c:v>
                </c:pt>
                <c:pt idx="3368">
                  <c:v>3369.0</c:v>
                </c:pt>
                <c:pt idx="3369">
                  <c:v>3370.0</c:v>
                </c:pt>
                <c:pt idx="3370">
                  <c:v>3371.0</c:v>
                </c:pt>
                <c:pt idx="3371">
                  <c:v>3372.0</c:v>
                </c:pt>
                <c:pt idx="3372">
                  <c:v>3373.0</c:v>
                </c:pt>
                <c:pt idx="3373">
                  <c:v>3374.0</c:v>
                </c:pt>
                <c:pt idx="3374">
                  <c:v>3375.0</c:v>
                </c:pt>
                <c:pt idx="3375">
                  <c:v>3376.0</c:v>
                </c:pt>
                <c:pt idx="3376">
                  <c:v>3377.0</c:v>
                </c:pt>
                <c:pt idx="3377">
                  <c:v>3378.0</c:v>
                </c:pt>
                <c:pt idx="3378">
                  <c:v>3379.0</c:v>
                </c:pt>
                <c:pt idx="3379">
                  <c:v>3380.0</c:v>
                </c:pt>
                <c:pt idx="3380">
                  <c:v>3381.0</c:v>
                </c:pt>
                <c:pt idx="3381">
                  <c:v>3382.0</c:v>
                </c:pt>
                <c:pt idx="3382">
                  <c:v>3383.0</c:v>
                </c:pt>
                <c:pt idx="3383">
                  <c:v>3384.0</c:v>
                </c:pt>
                <c:pt idx="3384">
                  <c:v>3385.0</c:v>
                </c:pt>
                <c:pt idx="3385">
                  <c:v>3386.0</c:v>
                </c:pt>
                <c:pt idx="3386">
                  <c:v>3387.0</c:v>
                </c:pt>
                <c:pt idx="3387">
                  <c:v>3388.0</c:v>
                </c:pt>
                <c:pt idx="3388">
                  <c:v>3389.0</c:v>
                </c:pt>
                <c:pt idx="3389">
                  <c:v>3390.0</c:v>
                </c:pt>
                <c:pt idx="3390">
                  <c:v>3391.0</c:v>
                </c:pt>
                <c:pt idx="3391">
                  <c:v>3392.0</c:v>
                </c:pt>
                <c:pt idx="3392">
                  <c:v>3393.0</c:v>
                </c:pt>
                <c:pt idx="3393">
                  <c:v>3394.0</c:v>
                </c:pt>
                <c:pt idx="3394">
                  <c:v>3395.0</c:v>
                </c:pt>
                <c:pt idx="3395">
                  <c:v>3396.0</c:v>
                </c:pt>
                <c:pt idx="3396">
                  <c:v>3397.0</c:v>
                </c:pt>
                <c:pt idx="3397">
                  <c:v>3398.0</c:v>
                </c:pt>
                <c:pt idx="3398">
                  <c:v>3399.0</c:v>
                </c:pt>
                <c:pt idx="3399">
                  <c:v>3400.0</c:v>
                </c:pt>
                <c:pt idx="3400">
                  <c:v>3401.0</c:v>
                </c:pt>
                <c:pt idx="3401">
                  <c:v>3402.0</c:v>
                </c:pt>
                <c:pt idx="3402">
                  <c:v>3403.0</c:v>
                </c:pt>
                <c:pt idx="3403">
                  <c:v>3404.0</c:v>
                </c:pt>
                <c:pt idx="3404">
                  <c:v>3405.0</c:v>
                </c:pt>
                <c:pt idx="3405">
                  <c:v>3406.0</c:v>
                </c:pt>
                <c:pt idx="3406">
                  <c:v>3407.0</c:v>
                </c:pt>
                <c:pt idx="3407">
                  <c:v>3408.0</c:v>
                </c:pt>
                <c:pt idx="3408">
                  <c:v>3409.0</c:v>
                </c:pt>
                <c:pt idx="3409">
                  <c:v>3410.0</c:v>
                </c:pt>
                <c:pt idx="3410">
                  <c:v>3411.0</c:v>
                </c:pt>
                <c:pt idx="3411">
                  <c:v>3412.0</c:v>
                </c:pt>
                <c:pt idx="3412">
                  <c:v>3413.0</c:v>
                </c:pt>
                <c:pt idx="3413">
                  <c:v>3414.0</c:v>
                </c:pt>
                <c:pt idx="3414">
                  <c:v>3415.0</c:v>
                </c:pt>
                <c:pt idx="3415">
                  <c:v>3416.0</c:v>
                </c:pt>
                <c:pt idx="3416">
                  <c:v>3417.0</c:v>
                </c:pt>
                <c:pt idx="3417">
                  <c:v>3418.0</c:v>
                </c:pt>
                <c:pt idx="3418">
                  <c:v>3419.0</c:v>
                </c:pt>
                <c:pt idx="3419">
                  <c:v>3420.0</c:v>
                </c:pt>
                <c:pt idx="3420">
                  <c:v>3421.0</c:v>
                </c:pt>
                <c:pt idx="3421">
                  <c:v>3422.0</c:v>
                </c:pt>
                <c:pt idx="3422">
                  <c:v>3423.0</c:v>
                </c:pt>
                <c:pt idx="3423">
                  <c:v>3424.0</c:v>
                </c:pt>
                <c:pt idx="3424">
                  <c:v>3425.0</c:v>
                </c:pt>
                <c:pt idx="3425">
                  <c:v>3426.0</c:v>
                </c:pt>
                <c:pt idx="3426">
                  <c:v>3427.0</c:v>
                </c:pt>
                <c:pt idx="3427">
                  <c:v>3428.0</c:v>
                </c:pt>
                <c:pt idx="3428">
                  <c:v>3429.0</c:v>
                </c:pt>
                <c:pt idx="3429">
                  <c:v>3430.0</c:v>
                </c:pt>
                <c:pt idx="3430">
                  <c:v>3431.0</c:v>
                </c:pt>
                <c:pt idx="3431">
                  <c:v>3432.0</c:v>
                </c:pt>
                <c:pt idx="3432">
                  <c:v>3433.0</c:v>
                </c:pt>
                <c:pt idx="3433">
                  <c:v>3434.0</c:v>
                </c:pt>
                <c:pt idx="3434">
                  <c:v>3435.0</c:v>
                </c:pt>
                <c:pt idx="3435">
                  <c:v>3436.0</c:v>
                </c:pt>
                <c:pt idx="3436">
                  <c:v>3437.0</c:v>
                </c:pt>
                <c:pt idx="3437">
                  <c:v>3438.0</c:v>
                </c:pt>
                <c:pt idx="3438">
                  <c:v>3439.0</c:v>
                </c:pt>
                <c:pt idx="3439">
                  <c:v>3440.0</c:v>
                </c:pt>
                <c:pt idx="3440">
                  <c:v>3441.0</c:v>
                </c:pt>
                <c:pt idx="3441">
                  <c:v>3442.0</c:v>
                </c:pt>
                <c:pt idx="3442">
                  <c:v>3443.0</c:v>
                </c:pt>
                <c:pt idx="3443">
                  <c:v>3444.0</c:v>
                </c:pt>
                <c:pt idx="3444">
                  <c:v>3445.0</c:v>
                </c:pt>
                <c:pt idx="3445">
                  <c:v>3446.0</c:v>
                </c:pt>
                <c:pt idx="3446">
                  <c:v>3447.0</c:v>
                </c:pt>
                <c:pt idx="3447">
                  <c:v>3448.0</c:v>
                </c:pt>
                <c:pt idx="3448">
                  <c:v>3449.0</c:v>
                </c:pt>
                <c:pt idx="3449">
                  <c:v>3450.0</c:v>
                </c:pt>
                <c:pt idx="3450">
                  <c:v>3451.0</c:v>
                </c:pt>
                <c:pt idx="3451">
                  <c:v>3452.0</c:v>
                </c:pt>
                <c:pt idx="3452">
                  <c:v>3453.0</c:v>
                </c:pt>
                <c:pt idx="3453">
                  <c:v>3454.0</c:v>
                </c:pt>
                <c:pt idx="3454">
                  <c:v>3455.0</c:v>
                </c:pt>
                <c:pt idx="3455">
                  <c:v>3456.0</c:v>
                </c:pt>
                <c:pt idx="3456">
                  <c:v>3457.0</c:v>
                </c:pt>
                <c:pt idx="3457">
                  <c:v>3458.0</c:v>
                </c:pt>
                <c:pt idx="3458">
                  <c:v>3459.0</c:v>
                </c:pt>
                <c:pt idx="3459">
                  <c:v>3460.0</c:v>
                </c:pt>
                <c:pt idx="3460">
                  <c:v>3461.0</c:v>
                </c:pt>
                <c:pt idx="3461">
                  <c:v>3462.0</c:v>
                </c:pt>
                <c:pt idx="3462">
                  <c:v>3463.0</c:v>
                </c:pt>
                <c:pt idx="3463">
                  <c:v>3464.0</c:v>
                </c:pt>
                <c:pt idx="3464">
                  <c:v>3465.0</c:v>
                </c:pt>
                <c:pt idx="3465">
                  <c:v>3466.0</c:v>
                </c:pt>
                <c:pt idx="3466">
                  <c:v>3467.0</c:v>
                </c:pt>
                <c:pt idx="3467">
                  <c:v>3468.0</c:v>
                </c:pt>
                <c:pt idx="3468">
                  <c:v>3469.0</c:v>
                </c:pt>
                <c:pt idx="3469">
                  <c:v>3470.0</c:v>
                </c:pt>
                <c:pt idx="3470">
                  <c:v>3471.0</c:v>
                </c:pt>
                <c:pt idx="3471">
                  <c:v>3472.0</c:v>
                </c:pt>
                <c:pt idx="3472">
                  <c:v>3473.0</c:v>
                </c:pt>
                <c:pt idx="3473">
                  <c:v>3474.0</c:v>
                </c:pt>
                <c:pt idx="3474">
                  <c:v>3475.0</c:v>
                </c:pt>
                <c:pt idx="3475">
                  <c:v>3476.0</c:v>
                </c:pt>
                <c:pt idx="3476">
                  <c:v>3477.0</c:v>
                </c:pt>
                <c:pt idx="3477">
                  <c:v>3478.0</c:v>
                </c:pt>
                <c:pt idx="3478">
                  <c:v>3479.0</c:v>
                </c:pt>
                <c:pt idx="3479">
                  <c:v>3480.0</c:v>
                </c:pt>
                <c:pt idx="3480">
                  <c:v>3481.0</c:v>
                </c:pt>
                <c:pt idx="3481">
                  <c:v>3482.0</c:v>
                </c:pt>
                <c:pt idx="3482">
                  <c:v>3483.0</c:v>
                </c:pt>
                <c:pt idx="3483">
                  <c:v>3484.0</c:v>
                </c:pt>
                <c:pt idx="3484">
                  <c:v>3485.0</c:v>
                </c:pt>
                <c:pt idx="3485">
                  <c:v>3486.0</c:v>
                </c:pt>
                <c:pt idx="3486">
                  <c:v>3487.0</c:v>
                </c:pt>
                <c:pt idx="3487">
                  <c:v>3488.0</c:v>
                </c:pt>
                <c:pt idx="3488">
                  <c:v>3489.0</c:v>
                </c:pt>
                <c:pt idx="3489">
                  <c:v>3490.0</c:v>
                </c:pt>
                <c:pt idx="3490">
                  <c:v>3491.0</c:v>
                </c:pt>
                <c:pt idx="3491">
                  <c:v>3492.0</c:v>
                </c:pt>
                <c:pt idx="3492">
                  <c:v>3493.0</c:v>
                </c:pt>
                <c:pt idx="3493">
                  <c:v>3494.0</c:v>
                </c:pt>
                <c:pt idx="3494">
                  <c:v>3495.0</c:v>
                </c:pt>
                <c:pt idx="3495">
                  <c:v>3496.0</c:v>
                </c:pt>
                <c:pt idx="3496">
                  <c:v>3497.0</c:v>
                </c:pt>
                <c:pt idx="3497">
                  <c:v>3498.0</c:v>
                </c:pt>
                <c:pt idx="3498">
                  <c:v>3499.0</c:v>
                </c:pt>
                <c:pt idx="3499">
                  <c:v>3500.0</c:v>
                </c:pt>
                <c:pt idx="3500">
                  <c:v>3501.0</c:v>
                </c:pt>
                <c:pt idx="3501">
                  <c:v>3502.0</c:v>
                </c:pt>
                <c:pt idx="3502">
                  <c:v>3503.0</c:v>
                </c:pt>
                <c:pt idx="3503">
                  <c:v>3504.0</c:v>
                </c:pt>
                <c:pt idx="3504">
                  <c:v>3505.0</c:v>
                </c:pt>
                <c:pt idx="3505">
                  <c:v>3506.0</c:v>
                </c:pt>
                <c:pt idx="3506">
                  <c:v>3507.0</c:v>
                </c:pt>
                <c:pt idx="3507">
                  <c:v>3508.0</c:v>
                </c:pt>
                <c:pt idx="3508">
                  <c:v>3509.0</c:v>
                </c:pt>
                <c:pt idx="3509">
                  <c:v>3510.0</c:v>
                </c:pt>
                <c:pt idx="3510">
                  <c:v>3511.0</c:v>
                </c:pt>
                <c:pt idx="3511">
                  <c:v>3512.0</c:v>
                </c:pt>
                <c:pt idx="3512">
                  <c:v>3513.0</c:v>
                </c:pt>
                <c:pt idx="3513">
                  <c:v>3514.0</c:v>
                </c:pt>
                <c:pt idx="3514">
                  <c:v>3515.0</c:v>
                </c:pt>
                <c:pt idx="3515">
                  <c:v>3516.0</c:v>
                </c:pt>
                <c:pt idx="3516">
                  <c:v>3517.0</c:v>
                </c:pt>
                <c:pt idx="3517">
                  <c:v>3518.0</c:v>
                </c:pt>
                <c:pt idx="3518">
                  <c:v>3519.0</c:v>
                </c:pt>
                <c:pt idx="3519">
                  <c:v>3520.0</c:v>
                </c:pt>
                <c:pt idx="3520">
                  <c:v>3521.0</c:v>
                </c:pt>
                <c:pt idx="3521">
                  <c:v>3522.0</c:v>
                </c:pt>
                <c:pt idx="3522">
                  <c:v>3523.0</c:v>
                </c:pt>
                <c:pt idx="3523">
                  <c:v>3524.0</c:v>
                </c:pt>
                <c:pt idx="3524">
                  <c:v>3525.0</c:v>
                </c:pt>
                <c:pt idx="3525">
                  <c:v>3526.0</c:v>
                </c:pt>
                <c:pt idx="3526">
                  <c:v>3527.0</c:v>
                </c:pt>
                <c:pt idx="3527">
                  <c:v>3528.0</c:v>
                </c:pt>
                <c:pt idx="3528">
                  <c:v>3529.0</c:v>
                </c:pt>
                <c:pt idx="3529">
                  <c:v>3530.0</c:v>
                </c:pt>
                <c:pt idx="3530">
                  <c:v>3531.0</c:v>
                </c:pt>
                <c:pt idx="3531">
                  <c:v>3532.0</c:v>
                </c:pt>
                <c:pt idx="3532">
                  <c:v>3533.0</c:v>
                </c:pt>
                <c:pt idx="3533">
                  <c:v>3534.0</c:v>
                </c:pt>
                <c:pt idx="3534">
                  <c:v>3535.0</c:v>
                </c:pt>
                <c:pt idx="3535">
                  <c:v>3536.0</c:v>
                </c:pt>
                <c:pt idx="3536">
                  <c:v>3537.0</c:v>
                </c:pt>
                <c:pt idx="3537">
                  <c:v>3538.0</c:v>
                </c:pt>
                <c:pt idx="3538">
                  <c:v>3539.0</c:v>
                </c:pt>
                <c:pt idx="3539">
                  <c:v>3540.0</c:v>
                </c:pt>
                <c:pt idx="3540">
                  <c:v>3541.0</c:v>
                </c:pt>
                <c:pt idx="3541">
                  <c:v>3542.0</c:v>
                </c:pt>
                <c:pt idx="3542">
                  <c:v>3543.0</c:v>
                </c:pt>
                <c:pt idx="3543">
                  <c:v>3544.0</c:v>
                </c:pt>
                <c:pt idx="3544">
                  <c:v>3545.0</c:v>
                </c:pt>
                <c:pt idx="3545">
                  <c:v>3546.0</c:v>
                </c:pt>
                <c:pt idx="3546">
                  <c:v>3547.0</c:v>
                </c:pt>
                <c:pt idx="3547">
                  <c:v>3548.0</c:v>
                </c:pt>
                <c:pt idx="3548">
                  <c:v>3549.0</c:v>
                </c:pt>
                <c:pt idx="3549">
                  <c:v>3550.0</c:v>
                </c:pt>
                <c:pt idx="3550">
                  <c:v>3551.0</c:v>
                </c:pt>
                <c:pt idx="3551">
                  <c:v>3552.0</c:v>
                </c:pt>
                <c:pt idx="3552">
                  <c:v>3553.0</c:v>
                </c:pt>
                <c:pt idx="3553">
                  <c:v>3554.0</c:v>
                </c:pt>
                <c:pt idx="3554">
                  <c:v>3555.0</c:v>
                </c:pt>
                <c:pt idx="3555">
                  <c:v>3556.0</c:v>
                </c:pt>
                <c:pt idx="3556">
                  <c:v>3557.0</c:v>
                </c:pt>
                <c:pt idx="3557">
                  <c:v>3558.0</c:v>
                </c:pt>
                <c:pt idx="3558">
                  <c:v>3559.0</c:v>
                </c:pt>
                <c:pt idx="3559">
                  <c:v>3560.0</c:v>
                </c:pt>
                <c:pt idx="3560">
                  <c:v>3561.0</c:v>
                </c:pt>
                <c:pt idx="3561">
                  <c:v>3562.0</c:v>
                </c:pt>
                <c:pt idx="3562">
                  <c:v>3563.0</c:v>
                </c:pt>
                <c:pt idx="3563">
                  <c:v>3564.0</c:v>
                </c:pt>
                <c:pt idx="3564">
                  <c:v>3565.0</c:v>
                </c:pt>
                <c:pt idx="3565">
                  <c:v>3566.0</c:v>
                </c:pt>
                <c:pt idx="3566">
                  <c:v>3567.0</c:v>
                </c:pt>
                <c:pt idx="3567">
                  <c:v>3568.0</c:v>
                </c:pt>
                <c:pt idx="3568">
                  <c:v>3569.0</c:v>
                </c:pt>
                <c:pt idx="3569">
                  <c:v>3570.0</c:v>
                </c:pt>
                <c:pt idx="3570">
                  <c:v>3571.0</c:v>
                </c:pt>
                <c:pt idx="3571">
                  <c:v>3572.0</c:v>
                </c:pt>
                <c:pt idx="3572">
                  <c:v>3573.0</c:v>
                </c:pt>
                <c:pt idx="3573">
                  <c:v>3574.0</c:v>
                </c:pt>
                <c:pt idx="3574">
                  <c:v>3575.0</c:v>
                </c:pt>
                <c:pt idx="3575">
                  <c:v>3576.0</c:v>
                </c:pt>
                <c:pt idx="3576">
                  <c:v>3577.0</c:v>
                </c:pt>
                <c:pt idx="3577">
                  <c:v>3578.0</c:v>
                </c:pt>
                <c:pt idx="3578">
                  <c:v>3579.0</c:v>
                </c:pt>
                <c:pt idx="3579">
                  <c:v>3580.0</c:v>
                </c:pt>
                <c:pt idx="3580">
                  <c:v>3581.0</c:v>
                </c:pt>
                <c:pt idx="3581">
                  <c:v>3582.0</c:v>
                </c:pt>
                <c:pt idx="3582">
                  <c:v>3583.0</c:v>
                </c:pt>
                <c:pt idx="3583">
                  <c:v>3584.0</c:v>
                </c:pt>
                <c:pt idx="3584">
                  <c:v>3585.0</c:v>
                </c:pt>
                <c:pt idx="3585">
                  <c:v>3586.0</c:v>
                </c:pt>
                <c:pt idx="3586">
                  <c:v>3587.0</c:v>
                </c:pt>
                <c:pt idx="3587">
                  <c:v>3588.0</c:v>
                </c:pt>
                <c:pt idx="3588">
                  <c:v>3589.0</c:v>
                </c:pt>
                <c:pt idx="3589">
                  <c:v>3590.0</c:v>
                </c:pt>
                <c:pt idx="3590">
                  <c:v>3591.0</c:v>
                </c:pt>
                <c:pt idx="3591">
                  <c:v>3592.0</c:v>
                </c:pt>
                <c:pt idx="3592">
                  <c:v>3593.0</c:v>
                </c:pt>
                <c:pt idx="3593">
                  <c:v>3594.0</c:v>
                </c:pt>
                <c:pt idx="3594">
                  <c:v>3595.0</c:v>
                </c:pt>
                <c:pt idx="3595">
                  <c:v>3596.0</c:v>
                </c:pt>
                <c:pt idx="3596">
                  <c:v>3597.0</c:v>
                </c:pt>
                <c:pt idx="3597">
                  <c:v>3598.0</c:v>
                </c:pt>
                <c:pt idx="3598">
                  <c:v>3599.0</c:v>
                </c:pt>
                <c:pt idx="3599">
                  <c:v>3600.0</c:v>
                </c:pt>
                <c:pt idx="3600">
                  <c:v>3601.0</c:v>
                </c:pt>
                <c:pt idx="3601">
                  <c:v>3602.0</c:v>
                </c:pt>
                <c:pt idx="3602">
                  <c:v>3603.0</c:v>
                </c:pt>
                <c:pt idx="3603">
                  <c:v>3604.0</c:v>
                </c:pt>
                <c:pt idx="3604">
                  <c:v>3605.0</c:v>
                </c:pt>
                <c:pt idx="3605">
                  <c:v>3606.0</c:v>
                </c:pt>
                <c:pt idx="3606">
                  <c:v>3607.0</c:v>
                </c:pt>
                <c:pt idx="3607">
                  <c:v>3608.0</c:v>
                </c:pt>
                <c:pt idx="3608">
                  <c:v>3609.0</c:v>
                </c:pt>
                <c:pt idx="3609">
                  <c:v>3610.0</c:v>
                </c:pt>
                <c:pt idx="3610">
                  <c:v>3611.0</c:v>
                </c:pt>
                <c:pt idx="3611">
                  <c:v>3612.0</c:v>
                </c:pt>
                <c:pt idx="3612">
                  <c:v>3613.0</c:v>
                </c:pt>
                <c:pt idx="3613">
                  <c:v>3614.0</c:v>
                </c:pt>
                <c:pt idx="3614">
                  <c:v>3615.0</c:v>
                </c:pt>
                <c:pt idx="3615">
                  <c:v>3616.0</c:v>
                </c:pt>
                <c:pt idx="3616">
                  <c:v>3617.0</c:v>
                </c:pt>
                <c:pt idx="3617">
                  <c:v>3618.0</c:v>
                </c:pt>
                <c:pt idx="3618">
                  <c:v>3619.0</c:v>
                </c:pt>
                <c:pt idx="3619">
                  <c:v>3620.0</c:v>
                </c:pt>
                <c:pt idx="3620">
                  <c:v>3621.0</c:v>
                </c:pt>
                <c:pt idx="3621">
                  <c:v>3622.0</c:v>
                </c:pt>
                <c:pt idx="3622">
                  <c:v>3623.0</c:v>
                </c:pt>
                <c:pt idx="3623">
                  <c:v>3624.0</c:v>
                </c:pt>
                <c:pt idx="3624">
                  <c:v>3625.0</c:v>
                </c:pt>
                <c:pt idx="3625">
                  <c:v>3626.0</c:v>
                </c:pt>
                <c:pt idx="3626">
                  <c:v>3627.0</c:v>
                </c:pt>
                <c:pt idx="3627">
                  <c:v>3628.0</c:v>
                </c:pt>
                <c:pt idx="3628">
                  <c:v>3629.0</c:v>
                </c:pt>
                <c:pt idx="3629">
                  <c:v>3630.0</c:v>
                </c:pt>
                <c:pt idx="3630">
                  <c:v>3631.0</c:v>
                </c:pt>
                <c:pt idx="3631">
                  <c:v>3632.0</c:v>
                </c:pt>
                <c:pt idx="3632">
                  <c:v>3633.0</c:v>
                </c:pt>
                <c:pt idx="3633">
                  <c:v>3634.0</c:v>
                </c:pt>
                <c:pt idx="3634">
                  <c:v>3635.0</c:v>
                </c:pt>
                <c:pt idx="3635">
                  <c:v>3636.0</c:v>
                </c:pt>
                <c:pt idx="3636">
                  <c:v>3637.0</c:v>
                </c:pt>
                <c:pt idx="3637">
                  <c:v>3638.0</c:v>
                </c:pt>
                <c:pt idx="3638">
                  <c:v>3639.0</c:v>
                </c:pt>
                <c:pt idx="3639">
                  <c:v>3640.0</c:v>
                </c:pt>
                <c:pt idx="3640">
                  <c:v>3641.0</c:v>
                </c:pt>
                <c:pt idx="3641">
                  <c:v>3642.0</c:v>
                </c:pt>
                <c:pt idx="3642">
                  <c:v>3643.0</c:v>
                </c:pt>
                <c:pt idx="3643">
                  <c:v>3644.0</c:v>
                </c:pt>
                <c:pt idx="3644">
                  <c:v>3645.0</c:v>
                </c:pt>
                <c:pt idx="3645">
                  <c:v>3646.0</c:v>
                </c:pt>
                <c:pt idx="3646">
                  <c:v>3647.0</c:v>
                </c:pt>
                <c:pt idx="3647">
                  <c:v>3648.0</c:v>
                </c:pt>
                <c:pt idx="3648">
                  <c:v>3649.0</c:v>
                </c:pt>
                <c:pt idx="3649">
                  <c:v>3650.0</c:v>
                </c:pt>
                <c:pt idx="3650">
                  <c:v>3651.0</c:v>
                </c:pt>
                <c:pt idx="3651">
                  <c:v>3652.0</c:v>
                </c:pt>
                <c:pt idx="3652">
                  <c:v>3653.0</c:v>
                </c:pt>
                <c:pt idx="3653">
                  <c:v>3654.0</c:v>
                </c:pt>
                <c:pt idx="3654">
                  <c:v>3655.0</c:v>
                </c:pt>
                <c:pt idx="3655">
                  <c:v>3656.0</c:v>
                </c:pt>
                <c:pt idx="3656">
                  <c:v>3657.0</c:v>
                </c:pt>
                <c:pt idx="3657">
                  <c:v>3658.0</c:v>
                </c:pt>
                <c:pt idx="3658">
                  <c:v>3659.0</c:v>
                </c:pt>
                <c:pt idx="3659">
                  <c:v>3660.0</c:v>
                </c:pt>
                <c:pt idx="3660">
                  <c:v>3661.0</c:v>
                </c:pt>
                <c:pt idx="3661">
                  <c:v>3662.0</c:v>
                </c:pt>
                <c:pt idx="3662">
                  <c:v>3663.0</c:v>
                </c:pt>
                <c:pt idx="3663">
                  <c:v>3664.0</c:v>
                </c:pt>
                <c:pt idx="3664">
                  <c:v>3665.0</c:v>
                </c:pt>
                <c:pt idx="3665">
                  <c:v>3666.0</c:v>
                </c:pt>
                <c:pt idx="3666">
                  <c:v>3667.0</c:v>
                </c:pt>
                <c:pt idx="3667">
                  <c:v>3668.0</c:v>
                </c:pt>
                <c:pt idx="3668">
                  <c:v>3669.0</c:v>
                </c:pt>
                <c:pt idx="3669">
                  <c:v>3670.0</c:v>
                </c:pt>
                <c:pt idx="3670">
                  <c:v>3671.0</c:v>
                </c:pt>
                <c:pt idx="3671">
                  <c:v>3672.0</c:v>
                </c:pt>
                <c:pt idx="3672">
                  <c:v>3673.0</c:v>
                </c:pt>
                <c:pt idx="3673">
                  <c:v>3674.0</c:v>
                </c:pt>
                <c:pt idx="3674">
                  <c:v>3675.0</c:v>
                </c:pt>
                <c:pt idx="3675">
                  <c:v>3676.0</c:v>
                </c:pt>
                <c:pt idx="3676">
                  <c:v>3677.0</c:v>
                </c:pt>
                <c:pt idx="3677">
                  <c:v>3678.0</c:v>
                </c:pt>
                <c:pt idx="3678">
                  <c:v>3679.0</c:v>
                </c:pt>
                <c:pt idx="3679">
                  <c:v>3680.0</c:v>
                </c:pt>
                <c:pt idx="3680">
                  <c:v>3681.0</c:v>
                </c:pt>
                <c:pt idx="3681">
                  <c:v>3682.0</c:v>
                </c:pt>
                <c:pt idx="3682">
                  <c:v>3683.0</c:v>
                </c:pt>
                <c:pt idx="3683">
                  <c:v>3684.0</c:v>
                </c:pt>
                <c:pt idx="3684">
                  <c:v>3685.0</c:v>
                </c:pt>
                <c:pt idx="3685">
                  <c:v>3686.0</c:v>
                </c:pt>
                <c:pt idx="3686">
                  <c:v>3687.0</c:v>
                </c:pt>
                <c:pt idx="3687">
                  <c:v>3688.0</c:v>
                </c:pt>
                <c:pt idx="3688">
                  <c:v>3689.0</c:v>
                </c:pt>
                <c:pt idx="3689">
                  <c:v>3690.0</c:v>
                </c:pt>
                <c:pt idx="3690">
                  <c:v>3691.0</c:v>
                </c:pt>
                <c:pt idx="3691">
                  <c:v>3692.0</c:v>
                </c:pt>
                <c:pt idx="3692">
                  <c:v>3693.0</c:v>
                </c:pt>
                <c:pt idx="3693">
                  <c:v>3694.0</c:v>
                </c:pt>
                <c:pt idx="3694">
                  <c:v>3695.0</c:v>
                </c:pt>
                <c:pt idx="3695">
                  <c:v>3696.0</c:v>
                </c:pt>
                <c:pt idx="3696">
                  <c:v>3697.0</c:v>
                </c:pt>
                <c:pt idx="3697">
                  <c:v>3698.0</c:v>
                </c:pt>
                <c:pt idx="3698">
                  <c:v>3699.0</c:v>
                </c:pt>
                <c:pt idx="3699">
                  <c:v>3700.0</c:v>
                </c:pt>
                <c:pt idx="3700">
                  <c:v>3701.0</c:v>
                </c:pt>
                <c:pt idx="3701">
                  <c:v>3702.0</c:v>
                </c:pt>
                <c:pt idx="3702">
                  <c:v>3703.0</c:v>
                </c:pt>
                <c:pt idx="3703">
                  <c:v>3704.0</c:v>
                </c:pt>
                <c:pt idx="3704">
                  <c:v>3705.0</c:v>
                </c:pt>
                <c:pt idx="3705">
                  <c:v>3706.0</c:v>
                </c:pt>
                <c:pt idx="3706">
                  <c:v>3707.0</c:v>
                </c:pt>
                <c:pt idx="3707">
                  <c:v>3708.0</c:v>
                </c:pt>
                <c:pt idx="3708">
                  <c:v>3709.0</c:v>
                </c:pt>
                <c:pt idx="3709">
                  <c:v>3710.0</c:v>
                </c:pt>
                <c:pt idx="3710">
                  <c:v>3711.0</c:v>
                </c:pt>
                <c:pt idx="3711">
                  <c:v>3712.0</c:v>
                </c:pt>
                <c:pt idx="3712">
                  <c:v>3713.0</c:v>
                </c:pt>
                <c:pt idx="3713">
                  <c:v>3714.0</c:v>
                </c:pt>
                <c:pt idx="3714">
                  <c:v>3715.0</c:v>
                </c:pt>
                <c:pt idx="3715">
                  <c:v>3716.0</c:v>
                </c:pt>
                <c:pt idx="3716">
                  <c:v>3717.0</c:v>
                </c:pt>
                <c:pt idx="3717">
                  <c:v>3718.0</c:v>
                </c:pt>
                <c:pt idx="3718">
                  <c:v>3719.0</c:v>
                </c:pt>
                <c:pt idx="3719">
                  <c:v>3720.0</c:v>
                </c:pt>
                <c:pt idx="3720">
                  <c:v>3721.0</c:v>
                </c:pt>
                <c:pt idx="3721">
                  <c:v>3722.0</c:v>
                </c:pt>
                <c:pt idx="3722">
                  <c:v>3723.0</c:v>
                </c:pt>
                <c:pt idx="3723">
                  <c:v>3724.0</c:v>
                </c:pt>
                <c:pt idx="3724">
                  <c:v>3725.0</c:v>
                </c:pt>
                <c:pt idx="3725">
                  <c:v>3726.0</c:v>
                </c:pt>
                <c:pt idx="3726">
                  <c:v>3727.0</c:v>
                </c:pt>
                <c:pt idx="3727">
                  <c:v>3728.0</c:v>
                </c:pt>
                <c:pt idx="3728">
                  <c:v>3729.0</c:v>
                </c:pt>
                <c:pt idx="3729">
                  <c:v>3730.0</c:v>
                </c:pt>
                <c:pt idx="3730">
                  <c:v>3731.0</c:v>
                </c:pt>
                <c:pt idx="3731">
                  <c:v>3732.0</c:v>
                </c:pt>
                <c:pt idx="3732">
                  <c:v>3733.0</c:v>
                </c:pt>
                <c:pt idx="3733">
                  <c:v>3734.0</c:v>
                </c:pt>
                <c:pt idx="3734">
                  <c:v>3735.0</c:v>
                </c:pt>
                <c:pt idx="3735">
                  <c:v>3736.0</c:v>
                </c:pt>
                <c:pt idx="3736">
                  <c:v>3737.0</c:v>
                </c:pt>
                <c:pt idx="3737">
                  <c:v>3738.0</c:v>
                </c:pt>
                <c:pt idx="3738">
                  <c:v>3739.0</c:v>
                </c:pt>
                <c:pt idx="3739">
                  <c:v>3740.0</c:v>
                </c:pt>
                <c:pt idx="3740">
                  <c:v>3741.0</c:v>
                </c:pt>
                <c:pt idx="3741">
                  <c:v>3742.0</c:v>
                </c:pt>
                <c:pt idx="3742">
                  <c:v>3743.0</c:v>
                </c:pt>
                <c:pt idx="3743">
                  <c:v>3744.0</c:v>
                </c:pt>
                <c:pt idx="3744">
                  <c:v>3745.0</c:v>
                </c:pt>
                <c:pt idx="3745">
                  <c:v>3746.0</c:v>
                </c:pt>
                <c:pt idx="3746">
                  <c:v>3747.0</c:v>
                </c:pt>
                <c:pt idx="3747">
                  <c:v>3748.0</c:v>
                </c:pt>
                <c:pt idx="3748">
                  <c:v>3749.0</c:v>
                </c:pt>
                <c:pt idx="3749">
                  <c:v>3750.0</c:v>
                </c:pt>
                <c:pt idx="3750">
                  <c:v>3751.0</c:v>
                </c:pt>
                <c:pt idx="3751">
                  <c:v>3752.0</c:v>
                </c:pt>
                <c:pt idx="3752">
                  <c:v>3753.0</c:v>
                </c:pt>
                <c:pt idx="3753">
                  <c:v>3754.0</c:v>
                </c:pt>
                <c:pt idx="3754">
                  <c:v>3755.0</c:v>
                </c:pt>
                <c:pt idx="3755">
                  <c:v>3756.0</c:v>
                </c:pt>
                <c:pt idx="3756">
                  <c:v>3757.0</c:v>
                </c:pt>
                <c:pt idx="3757">
                  <c:v>3758.0</c:v>
                </c:pt>
                <c:pt idx="3758">
                  <c:v>3759.0</c:v>
                </c:pt>
                <c:pt idx="3759">
                  <c:v>3760.0</c:v>
                </c:pt>
                <c:pt idx="3760">
                  <c:v>3761.0</c:v>
                </c:pt>
                <c:pt idx="3761">
                  <c:v>3762.0</c:v>
                </c:pt>
                <c:pt idx="3762">
                  <c:v>3763.0</c:v>
                </c:pt>
                <c:pt idx="3763">
                  <c:v>3764.0</c:v>
                </c:pt>
                <c:pt idx="3764">
                  <c:v>3765.0</c:v>
                </c:pt>
                <c:pt idx="3765">
                  <c:v>3766.0</c:v>
                </c:pt>
                <c:pt idx="3766">
                  <c:v>3767.0</c:v>
                </c:pt>
                <c:pt idx="3767">
                  <c:v>3768.0</c:v>
                </c:pt>
                <c:pt idx="3768">
                  <c:v>3769.0</c:v>
                </c:pt>
                <c:pt idx="3769">
                  <c:v>3770.0</c:v>
                </c:pt>
                <c:pt idx="3770">
                  <c:v>3771.0</c:v>
                </c:pt>
                <c:pt idx="3771">
                  <c:v>3772.0</c:v>
                </c:pt>
                <c:pt idx="3772">
                  <c:v>3773.0</c:v>
                </c:pt>
                <c:pt idx="3773">
                  <c:v>3774.0</c:v>
                </c:pt>
                <c:pt idx="3774">
                  <c:v>3775.0</c:v>
                </c:pt>
                <c:pt idx="3775">
                  <c:v>3776.0</c:v>
                </c:pt>
                <c:pt idx="3776">
                  <c:v>3777.0</c:v>
                </c:pt>
                <c:pt idx="3777">
                  <c:v>3778.0</c:v>
                </c:pt>
                <c:pt idx="3778">
                  <c:v>3779.0</c:v>
                </c:pt>
                <c:pt idx="3779">
                  <c:v>3780.0</c:v>
                </c:pt>
                <c:pt idx="3780">
                  <c:v>3781.0</c:v>
                </c:pt>
                <c:pt idx="3781">
                  <c:v>3782.0</c:v>
                </c:pt>
                <c:pt idx="3782">
                  <c:v>3783.0</c:v>
                </c:pt>
                <c:pt idx="3783">
                  <c:v>3784.0</c:v>
                </c:pt>
                <c:pt idx="3784">
                  <c:v>3785.0</c:v>
                </c:pt>
                <c:pt idx="3785">
                  <c:v>3786.0</c:v>
                </c:pt>
                <c:pt idx="3786">
                  <c:v>3787.0</c:v>
                </c:pt>
                <c:pt idx="3787">
                  <c:v>3788.0</c:v>
                </c:pt>
                <c:pt idx="3788">
                  <c:v>3789.0</c:v>
                </c:pt>
                <c:pt idx="3789">
                  <c:v>3790.0</c:v>
                </c:pt>
                <c:pt idx="3790">
                  <c:v>3791.0</c:v>
                </c:pt>
                <c:pt idx="3791">
                  <c:v>3792.0</c:v>
                </c:pt>
                <c:pt idx="3792">
                  <c:v>3793.0</c:v>
                </c:pt>
                <c:pt idx="3793">
                  <c:v>3794.0</c:v>
                </c:pt>
                <c:pt idx="3794">
                  <c:v>3795.0</c:v>
                </c:pt>
                <c:pt idx="3795">
                  <c:v>3796.0</c:v>
                </c:pt>
                <c:pt idx="3796">
                  <c:v>3797.0</c:v>
                </c:pt>
                <c:pt idx="3797">
                  <c:v>3798.0</c:v>
                </c:pt>
                <c:pt idx="3798">
                  <c:v>3799.0</c:v>
                </c:pt>
                <c:pt idx="3799">
                  <c:v>3800.0</c:v>
                </c:pt>
                <c:pt idx="3800">
                  <c:v>3801.0</c:v>
                </c:pt>
                <c:pt idx="3801">
                  <c:v>3802.0</c:v>
                </c:pt>
                <c:pt idx="3802">
                  <c:v>3803.0</c:v>
                </c:pt>
                <c:pt idx="3803">
                  <c:v>3804.0</c:v>
                </c:pt>
                <c:pt idx="3804">
                  <c:v>3805.0</c:v>
                </c:pt>
                <c:pt idx="3805">
                  <c:v>3806.0</c:v>
                </c:pt>
                <c:pt idx="3806">
                  <c:v>3807.0</c:v>
                </c:pt>
                <c:pt idx="3807">
                  <c:v>3808.0</c:v>
                </c:pt>
                <c:pt idx="3808">
                  <c:v>3809.0</c:v>
                </c:pt>
                <c:pt idx="3809">
                  <c:v>3810.0</c:v>
                </c:pt>
                <c:pt idx="3810">
                  <c:v>3811.0</c:v>
                </c:pt>
                <c:pt idx="3811">
                  <c:v>3812.0</c:v>
                </c:pt>
                <c:pt idx="3812">
                  <c:v>3813.0</c:v>
                </c:pt>
                <c:pt idx="3813">
                  <c:v>3814.0</c:v>
                </c:pt>
                <c:pt idx="3814">
                  <c:v>3815.0</c:v>
                </c:pt>
                <c:pt idx="3815">
                  <c:v>3816.0</c:v>
                </c:pt>
                <c:pt idx="3816">
                  <c:v>3817.0</c:v>
                </c:pt>
                <c:pt idx="3817">
                  <c:v>3818.0</c:v>
                </c:pt>
                <c:pt idx="3818">
                  <c:v>3819.0</c:v>
                </c:pt>
                <c:pt idx="3819">
                  <c:v>3820.0</c:v>
                </c:pt>
                <c:pt idx="3820">
                  <c:v>3821.0</c:v>
                </c:pt>
                <c:pt idx="3821">
                  <c:v>3822.0</c:v>
                </c:pt>
                <c:pt idx="3822">
                  <c:v>3823.0</c:v>
                </c:pt>
                <c:pt idx="3823">
                  <c:v>3824.0</c:v>
                </c:pt>
                <c:pt idx="3824">
                  <c:v>3825.0</c:v>
                </c:pt>
                <c:pt idx="3825">
                  <c:v>3826.0</c:v>
                </c:pt>
                <c:pt idx="3826">
                  <c:v>3827.0</c:v>
                </c:pt>
                <c:pt idx="3827">
                  <c:v>3828.0</c:v>
                </c:pt>
                <c:pt idx="3828">
                  <c:v>3829.0</c:v>
                </c:pt>
                <c:pt idx="3829">
                  <c:v>3830.0</c:v>
                </c:pt>
                <c:pt idx="3830">
                  <c:v>3831.0</c:v>
                </c:pt>
                <c:pt idx="3831">
                  <c:v>3832.0</c:v>
                </c:pt>
                <c:pt idx="3832">
                  <c:v>3833.0</c:v>
                </c:pt>
                <c:pt idx="3833">
                  <c:v>3834.0</c:v>
                </c:pt>
                <c:pt idx="3834">
                  <c:v>3835.0</c:v>
                </c:pt>
                <c:pt idx="3835">
                  <c:v>3836.0</c:v>
                </c:pt>
                <c:pt idx="3836">
                  <c:v>3837.0</c:v>
                </c:pt>
                <c:pt idx="3837">
                  <c:v>3838.0</c:v>
                </c:pt>
                <c:pt idx="3838">
                  <c:v>3839.0</c:v>
                </c:pt>
                <c:pt idx="3839">
                  <c:v>3840.0</c:v>
                </c:pt>
                <c:pt idx="3840">
                  <c:v>3841.0</c:v>
                </c:pt>
                <c:pt idx="3841">
                  <c:v>3842.0</c:v>
                </c:pt>
                <c:pt idx="3842">
                  <c:v>3843.0</c:v>
                </c:pt>
                <c:pt idx="3843">
                  <c:v>3844.0</c:v>
                </c:pt>
                <c:pt idx="3844">
                  <c:v>3845.0</c:v>
                </c:pt>
                <c:pt idx="3845">
                  <c:v>3846.0</c:v>
                </c:pt>
                <c:pt idx="3846">
                  <c:v>3847.0</c:v>
                </c:pt>
                <c:pt idx="3847">
                  <c:v>3848.0</c:v>
                </c:pt>
                <c:pt idx="3848">
                  <c:v>3849.0</c:v>
                </c:pt>
                <c:pt idx="3849">
                  <c:v>3850.0</c:v>
                </c:pt>
                <c:pt idx="3850">
                  <c:v>3851.0</c:v>
                </c:pt>
                <c:pt idx="3851">
                  <c:v>3852.0</c:v>
                </c:pt>
                <c:pt idx="3852">
                  <c:v>3853.0</c:v>
                </c:pt>
                <c:pt idx="3853">
                  <c:v>3854.0</c:v>
                </c:pt>
                <c:pt idx="3854">
                  <c:v>3855.0</c:v>
                </c:pt>
                <c:pt idx="3855">
                  <c:v>3856.0</c:v>
                </c:pt>
                <c:pt idx="3856">
                  <c:v>3857.0</c:v>
                </c:pt>
                <c:pt idx="3857">
                  <c:v>3858.0</c:v>
                </c:pt>
                <c:pt idx="3858">
                  <c:v>3859.0</c:v>
                </c:pt>
                <c:pt idx="3859">
                  <c:v>3860.0</c:v>
                </c:pt>
                <c:pt idx="3860">
                  <c:v>3861.0</c:v>
                </c:pt>
                <c:pt idx="3861">
                  <c:v>3862.0</c:v>
                </c:pt>
                <c:pt idx="3862">
                  <c:v>3863.0</c:v>
                </c:pt>
                <c:pt idx="3863">
                  <c:v>3864.0</c:v>
                </c:pt>
                <c:pt idx="3864">
                  <c:v>3865.0</c:v>
                </c:pt>
                <c:pt idx="3865">
                  <c:v>3866.0</c:v>
                </c:pt>
                <c:pt idx="3866">
                  <c:v>3867.0</c:v>
                </c:pt>
                <c:pt idx="3867">
                  <c:v>3868.0</c:v>
                </c:pt>
                <c:pt idx="3868">
                  <c:v>3869.0</c:v>
                </c:pt>
                <c:pt idx="3869">
                  <c:v>3870.0</c:v>
                </c:pt>
                <c:pt idx="3870">
                  <c:v>3871.0</c:v>
                </c:pt>
                <c:pt idx="3871">
                  <c:v>3872.0</c:v>
                </c:pt>
                <c:pt idx="3872">
                  <c:v>3873.0</c:v>
                </c:pt>
                <c:pt idx="3873">
                  <c:v>3874.0</c:v>
                </c:pt>
                <c:pt idx="3874">
                  <c:v>3875.0</c:v>
                </c:pt>
                <c:pt idx="3875">
                  <c:v>3876.0</c:v>
                </c:pt>
                <c:pt idx="3876">
                  <c:v>3877.0</c:v>
                </c:pt>
                <c:pt idx="3877">
                  <c:v>3878.0</c:v>
                </c:pt>
                <c:pt idx="3878">
                  <c:v>3879.0</c:v>
                </c:pt>
                <c:pt idx="3879">
                  <c:v>3880.0</c:v>
                </c:pt>
                <c:pt idx="3880">
                  <c:v>3881.0</c:v>
                </c:pt>
                <c:pt idx="3881">
                  <c:v>3882.0</c:v>
                </c:pt>
                <c:pt idx="3882">
                  <c:v>3883.0</c:v>
                </c:pt>
                <c:pt idx="3883">
                  <c:v>3884.0</c:v>
                </c:pt>
                <c:pt idx="3884">
                  <c:v>3885.0</c:v>
                </c:pt>
                <c:pt idx="3885">
                  <c:v>3886.0</c:v>
                </c:pt>
                <c:pt idx="3886">
                  <c:v>3887.0</c:v>
                </c:pt>
                <c:pt idx="3887">
                  <c:v>3888.0</c:v>
                </c:pt>
                <c:pt idx="3888">
                  <c:v>3889.0</c:v>
                </c:pt>
                <c:pt idx="3889">
                  <c:v>3890.0</c:v>
                </c:pt>
                <c:pt idx="3890">
                  <c:v>3891.0</c:v>
                </c:pt>
                <c:pt idx="3891">
                  <c:v>3892.0</c:v>
                </c:pt>
                <c:pt idx="3892">
                  <c:v>3893.0</c:v>
                </c:pt>
                <c:pt idx="3893">
                  <c:v>3894.0</c:v>
                </c:pt>
                <c:pt idx="3894">
                  <c:v>3895.0</c:v>
                </c:pt>
                <c:pt idx="3895">
                  <c:v>3896.0</c:v>
                </c:pt>
                <c:pt idx="3896">
                  <c:v>3897.0</c:v>
                </c:pt>
                <c:pt idx="3897">
                  <c:v>3898.0</c:v>
                </c:pt>
                <c:pt idx="3898">
                  <c:v>3899.0</c:v>
                </c:pt>
                <c:pt idx="3899">
                  <c:v>3900.0</c:v>
                </c:pt>
                <c:pt idx="3900">
                  <c:v>3901.0</c:v>
                </c:pt>
                <c:pt idx="3901">
                  <c:v>3902.0</c:v>
                </c:pt>
                <c:pt idx="3902">
                  <c:v>3903.0</c:v>
                </c:pt>
                <c:pt idx="3903">
                  <c:v>3904.0</c:v>
                </c:pt>
                <c:pt idx="3904">
                  <c:v>3905.0</c:v>
                </c:pt>
                <c:pt idx="3905">
                  <c:v>3906.0</c:v>
                </c:pt>
                <c:pt idx="3906">
                  <c:v>3907.0</c:v>
                </c:pt>
                <c:pt idx="3907">
                  <c:v>3908.0</c:v>
                </c:pt>
                <c:pt idx="3908">
                  <c:v>3909.0</c:v>
                </c:pt>
                <c:pt idx="3909">
                  <c:v>3910.0</c:v>
                </c:pt>
                <c:pt idx="3910">
                  <c:v>3911.0</c:v>
                </c:pt>
                <c:pt idx="3911">
                  <c:v>3912.0</c:v>
                </c:pt>
                <c:pt idx="3912">
                  <c:v>3913.0</c:v>
                </c:pt>
                <c:pt idx="3913">
                  <c:v>3914.0</c:v>
                </c:pt>
                <c:pt idx="3914">
                  <c:v>3915.0</c:v>
                </c:pt>
                <c:pt idx="3915">
                  <c:v>3916.0</c:v>
                </c:pt>
                <c:pt idx="3916">
                  <c:v>3917.0</c:v>
                </c:pt>
                <c:pt idx="3917">
                  <c:v>3918.0</c:v>
                </c:pt>
                <c:pt idx="3918">
                  <c:v>3919.0</c:v>
                </c:pt>
                <c:pt idx="3919">
                  <c:v>3920.0</c:v>
                </c:pt>
                <c:pt idx="3920">
                  <c:v>3921.0</c:v>
                </c:pt>
                <c:pt idx="3921">
                  <c:v>3922.0</c:v>
                </c:pt>
                <c:pt idx="3922">
                  <c:v>3923.0</c:v>
                </c:pt>
                <c:pt idx="3923">
                  <c:v>3924.0</c:v>
                </c:pt>
                <c:pt idx="3924">
                  <c:v>3925.0</c:v>
                </c:pt>
                <c:pt idx="3925">
                  <c:v>3926.0</c:v>
                </c:pt>
                <c:pt idx="3926">
                  <c:v>3927.0</c:v>
                </c:pt>
                <c:pt idx="3927">
                  <c:v>3928.0</c:v>
                </c:pt>
                <c:pt idx="3928">
                  <c:v>3929.0</c:v>
                </c:pt>
                <c:pt idx="3929">
                  <c:v>3930.0</c:v>
                </c:pt>
                <c:pt idx="3930">
                  <c:v>3931.0</c:v>
                </c:pt>
                <c:pt idx="3931">
                  <c:v>3932.0</c:v>
                </c:pt>
                <c:pt idx="3932">
                  <c:v>3933.0</c:v>
                </c:pt>
                <c:pt idx="3933">
                  <c:v>3934.0</c:v>
                </c:pt>
                <c:pt idx="3934">
                  <c:v>3935.0</c:v>
                </c:pt>
                <c:pt idx="3935">
                  <c:v>3936.0</c:v>
                </c:pt>
                <c:pt idx="3936">
                  <c:v>3937.0</c:v>
                </c:pt>
                <c:pt idx="3937">
                  <c:v>3938.0</c:v>
                </c:pt>
                <c:pt idx="3938">
                  <c:v>3939.0</c:v>
                </c:pt>
                <c:pt idx="3939">
                  <c:v>3940.0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0.012634</c:v>
                </c:pt>
                <c:pt idx="1">
                  <c:v>0.012374</c:v>
                </c:pt>
                <c:pt idx="2">
                  <c:v>0.012627</c:v>
                </c:pt>
                <c:pt idx="3">
                  <c:v>0.012203</c:v>
                </c:pt>
                <c:pt idx="4">
                  <c:v>0.013342</c:v>
                </c:pt>
                <c:pt idx="5">
                  <c:v>0.012586</c:v>
                </c:pt>
                <c:pt idx="6">
                  <c:v>0.012369</c:v>
                </c:pt>
                <c:pt idx="7">
                  <c:v>0.012697</c:v>
                </c:pt>
                <c:pt idx="8">
                  <c:v>0.012588</c:v>
                </c:pt>
                <c:pt idx="9">
                  <c:v>0.084583</c:v>
                </c:pt>
                <c:pt idx="10">
                  <c:v>0.014423</c:v>
                </c:pt>
                <c:pt idx="11">
                  <c:v>0.012138</c:v>
                </c:pt>
                <c:pt idx="12">
                  <c:v>0.01262</c:v>
                </c:pt>
                <c:pt idx="13">
                  <c:v>0.01222</c:v>
                </c:pt>
                <c:pt idx="14">
                  <c:v>0.012054</c:v>
                </c:pt>
                <c:pt idx="15">
                  <c:v>0.012136</c:v>
                </c:pt>
                <c:pt idx="16">
                  <c:v>0.01222</c:v>
                </c:pt>
                <c:pt idx="17">
                  <c:v>0.012217</c:v>
                </c:pt>
                <c:pt idx="18">
                  <c:v>0.0125</c:v>
                </c:pt>
                <c:pt idx="19">
                  <c:v>0.012348</c:v>
                </c:pt>
                <c:pt idx="20">
                  <c:v>0.011975</c:v>
                </c:pt>
                <c:pt idx="21">
                  <c:v>0.012745</c:v>
                </c:pt>
                <c:pt idx="22">
                  <c:v>0.012143</c:v>
                </c:pt>
                <c:pt idx="23">
                  <c:v>0.012532</c:v>
                </c:pt>
                <c:pt idx="24">
                  <c:v>0.012387</c:v>
                </c:pt>
                <c:pt idx="25">
                  <c:v>0.012273</c:v>
                </c:pt>
                <c:pt idx="26">
                  <c:v>0.011894</c:v>
                </c:pt>
                <c:pt idx="27">
                  <c:v>0.012263</c:v>
                </c:pt>
                <c:pt idx="28">
                  <c:v>0.012183</c:v>
                </c:pt>
                <c:pt idx="29">
                  <c:v>0.012565</c:v>
                </c:pt>
                <c:pt idx="30">
                  <c:v>0.012081</c:v>
                </c:pt>
                <c:pt idx="31">
                  <c:v>0.016171</c:v>
                </c:pt>
                <c:pt idx="32">
                  <c:v>0.012221</c:v>
                </c:pt>
                <c:pt idx="33">
                  <c:v>0.012873</c:v>
                </c:pt>
                <c:pt idx="34">
                  <c:v>0.012807</c:v>
                </c:pt>
                <c:pt idx="35">
                  <c:v>0.012327</c:v>
                </c:pt>
                <c:pt idx="36">
                  <c:v>0.012144</c:v>
                </c:pt>
                <c:pt idx="37">
                  <c:v>0.013587</c:v>
                </c:pt>
                <c:pt idx="38">
                  <c:v>0.012379</c:v>
                </c:pt>
                <c:pt idx="39">
                  <c:v>0.012412</c:v>
                </c:pt>
                <c:pt idx="40">
                  <c:v>0.011889</c:v>
                </c:pt>
                <c:pt idx="41">
                  <c:v>0.01223</c:v>
                </c:pt>
                <c:pt idx="42">
                  <c:v>0.012611</c:v>
                </c:pt>
                <c:pt idx="43">
                  <c:v>0.014428</c:v>
                </c:pt>
                <c:pt idx="44">
                  <c:v>0.012288</c:v>
                </c:pt>
                <c:pt idx="45">
                  <c:v>0.012226</c:v>
                </c:pt>
                <c:pt idx="46">
                  <c:v>0.012597</c:v>
                </c:pt>
                <c:pt idx="47">
                  <c:v>0.012099</c:v>
                </c:pt>
                <c:pt idx="48">
                  <c:v>0.01245</c:v>
                </c:pt>
                <c:pt idx="49">
                  <c:v>0.012558</c:v>
                </c:pt>
                <c:pt idx="50">
                  <c:v>0.012048</c:v>
                </c:pt>
                <c:pt idx="51">
                  <c:v>0.01233</c:v>
                </c:pt>
                <c:pt idx="52">
                  <c:v>0.01229</c:v>
                </c:pt>
                <c:pt idx="53">
                  <c:v>0.014207</c:v>
                </c:pt>
                <c:pt idx="54">
                  <c:v>0.012798</c:v>
                </c:pt>
                <c:pt idx="55">
                  <c:v>0.013095</c:v>
                </c:pt>
                <c:pt idx="56">
                  <c:v>0.013784</c:v>
                </c:pt>
                <c:pt idx="57">
                  <c:v>0.012068</c:v>
                </c:pt>
                <c:pt idx="58">
                  <c:v>0.012147</c:v>
                </c:pt>
                <c:pt idx="59">
                  <c:v>0.012677</c:v>
                </c:pt>
                <c:pt idx="60">
                  <c:v>0.17777</c:v>
                </c:pt>
                <c:pt idx="61">
                  <c:v>0.013685</c:v>
                </c:pt>
                <c:pt idx="62">
                  <c:v>0.01276</c:v>
                </c:pt>
                <c:pt idx="63">
                  <c:v>0.012145</c:v>
                </c:pt>
                <c:pt idx="64">
                  <c:v>0.012479</c:v>
                </c:pt>
                <c:pt idx="65">
                  <c:v>0.012051</c:v>
                </c:pt>
                <c:pt idx="66">
                  <c:v>0.012433</c:v>
                </c:pt>
                <c:pt idx="67">
                  <c:v>0.012431</c:v>
                </c:pt>
                <c:pt idx="68">
                  <c:v>0.012252</c:v>
                </c:pt>
                <c:pt idx="69">
                  <c:v>0.01204</c:v>
                </c:pt>
                <c:pt idx="70">
                  <c:v>0.012469</c:v>
                </c:pt>
                <c:pt idx="71">
                  <c:v>0.012077</c:v>
                </c:pt>
                <c:pt idx="72">
                  <c:v>0.012616</c:v>
                </c:pt>
                <c:pt idx="73">
                  <c:v>0.012407</c:v>
                </c:pt>
                <c:pt idx="74">
                  <c:v>0.012161</c:v>
                </c:pt>
                <c:pt idx="75">
                  <c:v>0.012204</c:v>
                </c:pt>
                <c:pt idx="76">
                  <c:v>0.011916</c:v>
                </c:pt>
                <c:pt idx="77">
                  <c:v>0.012377</c:v>
                </c:pt>
                <c:pt idx="78">
                  <c:v>0.012092</c:v>
                </c:pt>
                <c:pt idx="79">
                  <c:v>0.012292</c:v>
                </c:pt>
                <c:pt idx="80">
                  <c:v>0.012062</c:v>
                </c:pt>
                <c:pt idx="81">
                  <c:v>0.013389</c:v>
                </c:pt>
                <c:pt idx="82">
                  <c:v>0.011929</c:v>
                </c:pt>
                <c:pt idx="83">
                  <c:v>0.013247</c:v>
                </c:pt>
                <c:pt idx="84">
                  <c:v>0.012184</c:v>
                </c:pt>
                <c:pt idx="85">
                  <c:v>0.011932</c:v>
                </c:pt>
                <c:pt idx="86">
                  <c:v>0.012094</c:v>
                </c:pt>
                <c:pt idx="87">
                  <c:v>0.011877</c:v>
                </c:pt>
                <c:pt idx="88">
                  <c:v>0.013826</c:v>
                </c:pt>
                <c:pt idx="89">
                  <c:v>0.012237</c:v>
                </c:pt>
                <c:pt idx="90">
                  <c:v>0.012239</c:v>
                </c:pt>
                <c:pt idx="91">
                  <c:v>0.012243</c:v>
                </c:pt>
                <c:pt idx="92">
                  <c:v>0.01424</c:v>
                </c:pt>
                <c:pt idx="93">
                  <c:v>0.026747</c:v>
                </c:pt>
                <c:pt idx="94">
                  <c:v>0.012341</c:v>
                </c:pt>
                <c:pt idx="95">
                  <c:v>0.011894</c:v>
                </c:pt>
                <c:pt idx="96">
                  <c:v>0.012454</c:v>
                </c:pt>
                <c:pt idx="97">
                  <c:v>0.011987</c:v>
                </c:pt>
                <c:pt idx="98">
                  <c:v>0.012087</c:v>
                </c:pt>
                <c:pt idx="99">
                  <c:v>0.012489</c:v>
                </c:pt>
                <c:pt idx="100">
                  <c:v>0.012065</c:v>
                </c:pt>
                <c:pt idx="101">
                  <c:v>0.013439</c:v>
                </c:pt>
                <c:pt idx="102">
                  <c:v>0.01253</c:v>
                </c:pt>
                <c:pt idx="103">
                  <c:v>0.012203</c:v>
                </c:pt>
                <c:pt idx="104">
                  <c:v>0.012113</c:v>
                </c:pt>
                <c:pt idx="105">
                  <c:v>0.012205</c:v>
                </c:pt>
                <c:pt idx="106">
                  <c:v>0.012359</c:v>
                </c:pt>
                <c:pt idx="107">
                  <c:v>0.012233</c:v>
                </c:pt>
                <c:pt idx="108">
                  <c:v>0.012499</c:v>
                </c:pt>
                <c:pt idx="109">
                  <c:v>0.012358</c:v>
                </c:pt>
                <c:pt idx="110">
                  <c:v>0.013452</c:v>
                </c:pt>
                <c:pt idx="111">
                  <c:v>0.012292</c:v>
                </c:pt>
                <c:pt idx="112">
                  <c:v>0.012207</c:v>
                </c:pt>
                <c:pt idx="113">
                  <c:v>0.012525</c:v>
                </c:pt>
                <c:pt idx="114">
                  <c:v>0.01239</c:v>
                </c:pt>
                <c:pt idx="115">
                  <c:v>0.012073</c:v>
                </c:pt>
                <c:pt idx="116">
                  <c:v>0.011937</c:v>
                </c:pt>
                <c:pt idx="117">
                  <c:v>0.01209</c:v>
                </c:pt>
                <c:pt idx="118">
                  <c:v>0.012081</c:v>
                </c:pt>
                <c:pt idx="119">
                  <c:v>0.013893</c:v>
                </c:pt>
                <c:pt idx="120">
                  <c:v>0.012156</c:v>
                </c:pt>
                <c:pt idx="121">
                  <c:v>0.012609</c:v>
                </c:pt>
                <c:pt idx="122">
                  <c:v>0.014198</c:v>
                </c:pt>
                <c:pt idx="123">
                  <c:v>0.012189</c:v>
                </c:pt>
                <c:pt idx="124">
                  <c:v>0.012197</c:v>
                </c:pt>
                <c:pt idx="125">
                  <c:v>0.012888</c:v>
                </c:pt>
                <c:pt idx="126">
                  <c:v>0.012147</c:v>
                </c:pt>
                <c:pt idx="127">
                  <c:v>0.012032</c:v>
                </c:pt>
                <c:pt idx="128">
                  <c:v>0.012076</c:v>
                </c:pt>
                <c:pt idx="129">
                  <c:v>0.012079</c:v>
                </c:pt>
                <c:pt idx="130">
                  <c:v>0.01344</c:v>
                </c:pt>
                <c:pt idx="131">
                  <c:v>0.012698</c:v>
                </c:pt>
                <c:pt idx="132">
                  <c:v>0.011998</c:v>
                </c:pt>
                <c:pt idx="133">
                  <c:v>0.012589</c:v>
                </c:pt>
                <c:pt idx="134">
                  <c:v>0.013224</c:v>
                </c:pt>
                <c:pt idx="135">
                  <c:v>0.012013</c:v>
                </c:pt>
                <c:pt idx="136">
                  <c:v>0.012055</c:v>
                </c:pt>
                <c:pt idx="137">
                  <c:v>0.012084</c:v>
                </c:pt>
                <c:pt idx="138">
                  <c:v>0.013285</c:v>
                </c:pt>
                <c:pt idx="139">
                  <c:v>0.012872</c:v>
                </c:pt>
                <c:pt idx="140">
                  <c:v>0.012535</c:v>
                </c:pt>
                <c:pt idx="141">
                  <c:v>0.012107</c:v>
                </c:pt>
                <c:pt idx="142">
                  <c:v>0.011959</c:v>
                </c:pt>
                <c:pt idx="143">
                  <c:v>0.012258</c:v>
                </c:pt>
                <c:pt idx="144">
                  <c:v>0.012102</c:v>
                </c:pt>
                <c:pt idx="145">
                  <c:v>0.012182</c:v>
                </c:pt>
                <c:pt idx="146">
                  <c:v>0.012564</c:v>
                </c:pt>
                <c:pt idx="147">
                  <c:v>0.012607</c:v>
                </c:pt>
                <c:pt idx="148">
                  <c:v>0.012009</c:v>
                </c:pt>
                <c:pt idx="149">
                  <c:v>0.012315</c:v>
                </c:pt>
                <c:pt idx="150">
                  <c:v>0.015706</c:v>
                </c:pt>
                <c:pt idx="151">
                  <c:v>0.011859</c:v>
                </c:pt>
                <c:pt idx="152">
                  <c:v>0.012178</c:v>
                </c:pt>
                <c:pt idx="153">
                  <c:v>0.012148</c:v>
                </c:pt>
                <c:pt idx="154">
                  <c:v>0.013881</c:v>
                </c:pt>
                <c:pt idx="155">
                  <c:v>0.012388</c:v>
                </c:pt>
                <c:pt idx="156">
                  <c:v>0.012208</c:v>
                </c:pt>
                <c:pt idx="157">
                  <c:v>0.012484</c:v>
                </c:pt>
                <c:pt idx="158">
                  <c:v>0.012332</c:v>
                </c:pt>
                <c:pt idx="159">
                  <c:v>0.012197</c:v>
                </c:pt>
                <c:pt idx="160">
                  <c:v>0.012278</c:v>
                </c:pt>
                <c:pt idx="161">
                  <c:v>0.012571</c:v>
                </c:pt>
                <c:pt idx="162">
                  <c:v>0.013256</c:v>
                </c:pt>
                <c:pt idx="163">
                  <c:v>0.012496</c:v>
                </c:pt>
                <c:pt idx="164">
                  <c:v>0.012509</c:v>
                </c:pt>
                <c:pt idx="165">
                  <c:v>0.012215</c:v>
                </c:pt>
                <c:pt idx="166">
                  <c:v>0.012125</c:v>
                </c:pt>
                <c:pt idx="167">
                  <c:v>0.012341</c:v>
                </c:pt>
                <c:pt idx="168">
                  <c:v>0.012327</c:v>
                </c:pt>
                <c:pt idx="169">
                  <c:v>0.012147</c:v>
                </c:pt>
                <c:pt idx="170">
                  <c:v>0.012071</c:v>
                </c:pt>
                <c:pt idx="171">
                  <c:v>0.012329</c:v>
                </c:pt>
                <c:pt idx="172">
                  <c:v>0.012267</c:v>
                </c:pt>
                <c:pt idx="173">
                  <c:v>0.012393</c:v>
                </c:pt>
                <c:pt idx="174">
                  <c:v>0.012107</c:v>
                </c:pt>
                <c:pt idx="175">
                  <c:v>0.012134</c:v>
                </c:pt>
                <c:pt idx="176">
                  <c:v>0.012431</c:v>
                </c:pt>
                <c:pt idx="177">
                  <c:v>0.012173</c:v>
                </c:pt>
                <c:pt idx="178">
                  <c:v>0.012236</c:v>
                </c:pt>
                <c:pt idx="179">
                  <c:v>0.0124</c:v>
                </c:pt>
                <c:pt idx="180">
                  <c:v>0.012238</c:v>
                </c:pt>
                <c:pt idx="181">
                  <c:v>0.012339</c:v>
                </c:pt>
                <c:pt idx="182">
                  <c:v>0.012702</c:v>
                </c:pt>
                <c:pt idx="183">
                  <c:v>0.012809</c:v>
                </c:pt>
                <c:pt idx="184">
                  <c:v>0.012143</c:v>
                </c:pt>
                <c:pt idx="185">
                  <c:v>0.012363</c:v>
                </c:pt>
                <c:pt idx="186">
                  <c:v>0.012611</c:v>
                </c:pt>
                <c:pt idx="187">
                  <c:v>0.012112</c:v>
                </c:pt>
                <c:pt idx="188">
                  <c:v>0.01211</c:v>
                </c:pt>
                <c:pt idx="189">
                  <c:v>0.012268</c:v>
                </c:pt>
                <c:pt idx="190">
                  <c:v>0.012177</c:v>
                </c:pt>
                <c:pt idx="191">
                  <c:v>0.012121</c:v>
                </c:pt>
                <c:pt idx="192">
                  <c:v>0.012784</c:v>
                </c:pt>
                <c:pt idx="193">
                  <c:v>0.012743</c:v>
                </c:pt>
                <c:pt idx="194">
                  <c:v>0.012167</c:v>
                </c:pt>
                <c:pt idx="195">
                  <c:v>0.012227</c:v>
                </c:pt>
                <c:pt idx="196">
                  <c:v>0.012509</c:v>
                </c:pt>
                <c:pt idx="197">
                  <c:v>0.012031</c:v>
                </c:pt>
                <c:pt idx="198">
                  <c:v>0.013279</c:v>
                </c:pt>
                <c:pt idx="199">
                  <c:v>0.012379</c:v>
                </c:pt>
                <c:pt idx="200">
                  <c:v>0.01216</c:v>
                </c:pt>
                <c:pt idx="201">
                  <c:v>0.012201</c:v>
                </c:pt>
                <c:pt idx="202">
                  <c:v>0.012221</c:v>
                </c:pt>
                <c:pt idx="203">
                  <c:v>0.012677</c:v>
                </c:pt>
                <c:pt idx="204">
                  <c:v>0.012281</c:v>
                </c:pt>
                <c:pt idx="205">
                  <c:v>0.012289</c:v>
                </c:pt>
                <c:pt idx="206">
                  <c:v>0.012822</c:v>
                </c:pt>
                <c:pt idx="207">
                  <c:v>0.012554</c:v>
                </c:pt>
                <c:pt idx="208">
                  <c:v>0.012246</c:v>
                </c:pt>
                <c:pt idx="209">
                  <c:v>0.015223</c:v>
                </c:pt>
                <c:pt idx="210">
                  <c:v>0.012126</c:v>
                </c:pt>
                <c:pt idx="211">
                  <c:v>0.012383</c:v>
                </c:pt>
                <c:pt idx="212">
                  <c:v>0.011881</c:v>
                </c:pt>
                <c:pt idx="213">
                  <c:v>0.012042</c:v>
                </c:pt>
                <c:pt idx="214">
                  <c:v>0.012476</c:v>
                </c:pt>
                <c:pt idx="215">
                  <c:v>0.013209</c:v>
                </c:pt>
                <c:pt idx="216">
                  <c:v>0.012646</c:v>
                </c:pt>
                <c:pt idx="217">
                  <c:v>0.013647</c:v>
                </c:pt>
                <c:pt idx="218">
                  <c:v>0.012239</c:v>
                </c:pt>
                <c:pt idx="219">
                  <c:v>0.012156</c:v>
                </c:pt>
                <c:pt idx="220">
                  <c:v>0.013179</c:v>
                </c:pt>
                <c:pt idx="221">
                  <c:v>0.012299</c:v>
                </c:pt>
                <c:pt idx="222">
                  <c:v>0.012508</c:v>
                </c:pt>
                <c:pt idx="223">
                  <c:v>0.012854</c:v>
                </c:pt>
                <c:pt idx="224">
                  <c:v>0.012308</c:v>
                </c:pt>
                <c:pt idx="225">
                  <c:v>0.012336</c:v>
                </c:pt>
                <c:pt idx="226">
                  <c:v>0.012169</c:v>
                </c:pt>
                <c:pt idx="227">
                  <c:v>0.012119</c:v>
                </c:pt>
                <c:pt idx="228">
                  <c:v>0.012104</c:v>
                </c:pt>
                <c:pt idx="229">
                  <c:v>0.012221</c:v>
                </c:pt>
                <c:pt idx="230">
                  <c:v>0.013391</c:v>
                </c:pt>
                <c:pt idx="231">
                  <c:v>0.012511</c:v>
                </c:pt>
                <c:pt idx="232">
                  <c:v>0.012705</c:v>
                </c:pt>
                <c:pt idx="233">
                  <c:v>0.012317</c:v>
                </c:pt>
                <c:pt idx="234">
                  <c:v>0.01213</c:v>
                </c:pt>
                <c:pt idx="235">
                  <c:v>0.013144</c:v>
                </c:pt>
                <c:pt idx="236">
                  <c:v>0.012318</c:v>
                </c:pt>
                <c:pt idx="237">
                  <c:v>0.012308</c:v>
                </c:pt>
                <c:pt idx="238">
                  <c:v>0.0125</c:v>
                </c:pt>
                <c:pt idx="239">
                  <c:v>0.011879</c:v>
                </c:pt>
                <c:pt idx="240">
                  <c:v>0.012055</c:v>
                </c:pt>
                <c:pt idx="241">
                  <c:v>0.012336</c:v>
                </c:pt>
                <c:pt idx="242">
                  <c:v>0.012208</c:v>
                </c:pt>
                <c:pt idx="243">
                  <c:v>0.012213</c:v>
                </c:pt>
                <c:pt idx="244">
                  <c:v>0.012166</c:v>
                </c:pt>
                <c:pt idx="245">
                  <c:v>0.012546</c:v>
                </c:pt>
                <c:pt idx="246">
                  <c:v>0.012246</c:v>
                </c:pt>
                <c:pt idx="247">
                  <c:v>0.012763</c:v>
                </c:pt>
                <c:pt idx="248">
                  <c:v>0.011888</c:v>
                </c:pt>
                <c:pt idx="249">
                  <c:v>0.012445</c:v>
                </c:pt>
                <c:pt idx="250">
                  <c:v>0.012534</c:v>
                </c:pt>
                <c:pt idx="251">
                  <c:v>0.011927</c:v>
                </c:pt>
                <c:pt idx="252">
                  <c:v>0.012099</c:v>
                </c:pt>
                <c:pt idx="253">
                  <c:v>0.013977</c:v>
                </c:pt>
                <c:pt idx="254">
                  <c:v>0.012178</c:v>
                </c:pt>
                <c:pt idx="255">
                  <c:v>0.012362</c:v>
                </c:pt>
                <c:pt idx="256">
                  <c:v>0.01228</c:v>
                </c:pt>
                <c:pt idx="257">
                  <c:v>0.016756</c:v>
                </c:pt>
                <c:pt idx="258">
                  <c:v>0.012418</c:v>
                </c:pt>
                <c:pt idx="259">
                  <c:v>0.012328</c:v>
                </c:pt>
                <c:pt idx="260">
                  <c:v>0.012286</c:v>
                </c:pt>
                <c:pt idx="261">
                  <c:v>0.012291</c:v>
                </c:pt>
                <c:pt idx="262">
                  <c:v>0.012547</c:v>
                </c:pt>
                <c:pt idx="263">
                  <c:v>0.012276</c:v>
                </c:pt>
                <c:pt idx="264">
                  <c:v>0.01265</c:v>
                </c:pt>
                <c:pt idx="265">
                  <c:v>0.012073</c:v>
                </c:pt>
                <c:pt idx="266">
                  <c:v>0.012082</c:v>
                </c:pt>
                <c:pt idx="267">
                  <c:v>0.0125</c:v>
                </c:pt>
                <c:pt idx="268">
                  <c:v>0.012394</c:v>
                </c:pt>
                <c:pt idx="269">
                  <c:v>0.012204</c:v>
                </c:pt>
                <c:pt idx="270">
                  <c:v>0.01178</c:v>
                </c:pt>
                <c:pt idx="271">
                  <c:v>0.013575</c:v>
                </c:pt>
                <c:pt idx="272">
                  <c:v>0.013352</c:v>
                </c:pt>
                <c:pt idx="273">
                  <c:v>0.012798</c:v>
                </c:pt>
                <c:pt idx="274">
                  <c:v>0.012317</c:v>
                </c:pt>
                <c:pt idx="275">
                  <c:v>0.012959</c:v>
                </c:pt>
                <c:pt idx="276">
                  <c:v>0.012128</c:v>
                </c:pt>
                <c:pt idx="277">
                  <c:v>0.012578</c:v>
                </c:pt>
                <c:pt idx="278">
                  <c:v>0.012168</c:v>
                </c:pt>
                <c:pt idx="279">
                  <c:v>0.012429</c:v>
                </c:pt>
                <c:pt idx="280">
                  <c:v>0.012275</c:v>
                </c:pt>
                <c:pt idx="281">
                  <c:v>0.012082</c:v>
                </c:pt>
                <c:pt idx="282">
                  <c:v>0.012694</c:v>
                </c:pt>
                <c:pt idx="283">
                  <c:v>0.012356</c:v>
                </c:pt>
                <c:pt idx="284">
                  <c:v>0.01221</c:v>
                </c:pt>
                <c:pt idx="285">
                  <c:v>0.013585</c:v>
                </c:pt>
                <c:pt idx="286">
                  <c:v>0.01233</c:v>
                </c:pt>
                <c:pt idx="287">
                  <c:v>0.01253</c:v>
                </c:pt>
                <c:pt idx="288">
                  <c:v>0.011975</c:v>
                </c:pt>
                <c:pt idx="289">
                  <c:v>0.012222</c:v>
                </c:pt>
                <c:pt idx="290">
                  <c:v>0.012802</c:v>
                </c:pt>
                <c:pt idx="291">
                  <c:v>0.01215</c:v>
                </c:pt>
                <c:pt idx="292">
                  <c:v>0.012653</c:v>
                </c:pt>
                <c:pt idx="293">
                  <c:v>0.012119</c:v>
                </c:pt>
                <c:pt idx="294">
                  <c:v>0.013289</c:v>
                </c:pt>
                <c:pt idx="295">
                  <c:v>0.012613</c:v>
                </c:pt>
                <c:pt idx="296">
                  <c:v>0.012989</c:v>
                </c:pt>
                <c:pt idx="297">
                  <c:v>0.012692</c:v>
                </c:pt>
                <c:pt idx="298">
                  <c:v>0.012265</c:v>
                </c:pt>
                <c:pt idx="299">
                  <c:v>0.012339</c:v>
                </c:pt>
                <c:pt idx="300">
                  <c:v>0.012275</c:v>
                </c:pt>
                <c:pt idx="301">
                  <c:v>0.012091</c:v>
                </c:pt>
                <c:pt idx="302">
                  <c:v>0.012594</c:v>
                </c:pt>
                <c:pt idx="303">
                  <c:v>0.012512</c:v>
                </c:pt>
                <c:pt idx="304">
                  <c:v>0.012295</c:v>
                </c:pt>
                <c:pt idx="305">
                  <c:v>0.01219</c:v>
                </c:pt>
                <c:pt idx="306">
                  <c:v>0.012126</c:v>
                </c:pt>
                <c:pt idx="307">
                  <c:v>0.012436</c:v>
                </c:pt>
                <c:pt idx="308">
                  <c:v>0.011994</c:v>
                </c:pt>
                <c:pt idx="309">
                  <c:v>0.012294</c:v>
                </c:pt>
                <c:pt idx="310">
                  <c:v>0.012355</c:v>
                </c:pt>
                <c:pt idx="311">
                  <c:v>0.016992</c:v>
                </c:pt>
                <c:pt idx="312">
                  <c:v>0.012662</c:v>
                </c:pt>
                <c:pt idx="313">
                  <c:v>0.012344</c:v>
                </c:pt>
                <c:pt idx="314">
                  <c:v>0.011917</c:v>
                </c:pt>
                <c:pt idx="315">
                  <c:v>0.012847</c:v>
                </c:pt>
                <c:pt idx="316">
                  <c:v>0.012121</c:v>
                </c:pt>
                <c:pt idx="317">
                  <c:v>0.012347</c:v>
                </c:pt>
                <c:pt idx="318">
                  <c:v>0.01215</c:v>
                </c:pt>
                <c:pt idx="319">
                  <c:v>0.012479</c:v>
                </c:pt>
                <c:pt idx="320">
                  <c:v>0.097195</c:v>
                </c:pt>
                <c:pt idx="321">
                  <c:v>0.011873</c:v>
                </c:pt>
                <c:pt idx="322">
                  <c:v>0.012589</c:v>
                </c:pt>
                <c:pt idx="323">
                  <c:v>0.012939</c:v>
                </c:pt>
                <c:pt idx="324">
                  <c:v>0.012611</c:v>
                </c:pt>
                <c:pt idx="325">
                  <c:v>0.012121</c:v>
                </c:pt>
                <c:pt idx="326">
                  <c:v>0.01226</c:v>
                </c:pt>
                <c:pt idx="327">
                  <c:v>0.012333</c:v>
                </c:pt>
                <c:pt idx="328">
                  <c:v>0.012203</c:v>
                </c:pt>
                <c:pt idx="329">
                  <c:v>0.012144</c:v>
                </c:pt>
                <c:pt idx="330">
                  <c:v>0.012996</c:v>
                </c:pt>
                <c:pt idx="331">
                  <c:v>0.01239</c:v>
                </c:pt>
                <c:pt idx="332">
                  <c:v>0.016028</c:v>
                </c:pt>
                <c:pt idx="333">
                  <c:v>0.012249</c:v>
                </c:pt>
                <c:pt idx="334">
                  <c:v>0.012794</c:v>
                </c:pt>
                <c:pt idx="335">
                  <c:v>0.012227</c:v>
                </c:pt>
                <c:pt idx="336">
                  <c:v>0.012185</c:v>
                </c:pt>
                <c:pt idx="337">
                  <c:v>0.012252</c:v>
                </c:pt>
                <c:pt idx="338">
                  <c:v>0.012457</c:v>
                </c:pt>
                <c:pt idx="339">
                  <c:v>0.012123</c:v>
                </c:pt>
                <c:pt idx="340">
                  <c:v>0.012555</c:v>
                </c:pt>
                <c:pt idx="341">
                  <c:v>0.012617</c:v>
                </c:pt>
                <c:pt idx="342">
                  <c:v>0.012868</c:v>
                </c:pt>
                <c:pt idx="343">
                  <c:v>0.015261</c:v>
                </c:pt>
                <c:pt idx="344">
                  <c:v>0.012297</c:v>
                </c:pt>
                <c:pt idx="345">
                  <c:v>0.012101</c:v>
                </c:pt>
                <c:pt idx="346">
                  <c:v>0.012281</c:v>
                </c:pt>
                <c:pt idx="347">
                  <c:v>0.012634</c:v>
                </c:pt>
                <c:pt idx="348">
                  <c:v>0.01224</c:v>
                </c:pt>
                <c:pt idx="349">
                  <c:v>0.012493</c:v>
                </c:pt>
                <c:pt idx="350">
                  <c:v>0.012202</c:v>
                </c:pt>
                <c:pt idx="351">
                  <c:v>0.012314</c:v>
                </c:pt>
                <c:pt idx="352">
                  <c:v>0.01231</c:v>
                </c:pt>
                <c:pt idx="353">
                  <c:v>0.012086</c:v>
                </c:pt>
                <c:pt idx="354">
                  <c:v>0.011865</c:v>
                </c:pt>
                <c:pt idx="355">
                  <c:v>0.012748</c:v>
                </c:pt>
                <c:pt idx="356">
                  <c:v>0.012184</c:v>
                </c:pt>
                <c:pt idx="357">
                  <c:v>0.01206</c:v>
                </c:pt>
                <c:pt idx="358">
                  <c:v>0.019152</c:v>
                </c:pt>
                <c:pt idx="359">
                  <c:v>0.013268</c:v>
                </c:pt>
                <c:pt idx="360">
                  <c:v>0.012394</c:v>
                </c:pt>
                <c:pt idx="361">
                  <c:v>0.012263</c:v>
                </c:pt>
                <c:pt idx="362">
                  <c:v>0.011952</c:v>
                </c:pt>
                <c:pt idx="363">
                  <c:v>0.011856</c:v>
                </c:pt>
                <c:pt idx="364">
                  <c:v>0.012464</c:v>
                </c:pt>
                <c:pt idx="365">
                  <c:v>0.012096</c:v>
                </c:pt>
                <c:pt idx="366">
                  <c:v>0.012124</c:v>
                </c:pt>
                <c:pt idx="367">
                  <c:v>0.012319</c:v>
                </c:pt>
                <c:pt idx="368">
                  <c:v>0.012201</c:v>
                </c:pt>
                <c:pt idx="369">
                  <c:v>0.012236</c:v>
                </c:pt>
                <c:pt idx="370">
                  <c:v>0.012059</c:v>
                </c:pt>
                <c:pt idx="371">
                  <c:v>0.012213</c:v>
                </c:pt>
                <c:pt idx="372">
                  <c:v>0.012476</c:v>
                </c:pt>
                <c:pt idx="373">
                  <c:v>0.012382</c:v>
                </c:pt>
                <c:pt idx="374">
                  <c:v>0.012045</c:v>
                </c:pt>
                <c:pt idx="375">
                  <c:v>0.012098</c:v>
                </c:pt>
                <c:pt idx="376">
                  <c:v>0.011179</c:v>
                </c:pt>
                <c:pt idx="377">
                  <c:v>0.012319</c:v>
                </c:pt>
                <c:pt idx="378">
                  <c:v>0.012263</c:v>
                </c:pt>
                <c:pt idx="379">
                  <c:v>0.012096</c:v>
                </c:pt>
                <c:pt idx="380">
                  <c:v>0.012276</c:v>
                </c:pt>
                <c:pt idx="381">
                  <c:v>0.012357</c:v>
                </c:pt>
                <c:pt idx="382">
                  <c:v>0.012126</c:v>
                </c:pt>
                <c:pt idx="383">
                  <c:v>0.012573</c:v>
                </c:pt>
                <c:pt idx="384">
                  <c:v>0.01201</c:v>
                </c:pt>
                <c:pt idx="385">
                  <c:v>0.012745</c:v>
                </c:pt>
                <c:pt idx="386">
                  <c:v>0.012507</c:v>
                </c:pt>
                <c:pt idx="387">
                  <c:v>0.01234</c:v>
                </c:pt>
                <c:pt idx="388">
                  <c:v>0.0158</c:v>
                </c:pt>
                <c:pt idx="389">
                  <c:v>0.012268</c:v>
                </c:pt>
                <c:pt idx="390">
                  <c:v>0.012313</c:v>
                </c:pt>
                <c:pt idx="391">
                  <c:v>0.012213</c:v>
                </c:pt>
                <c:pt idx="392">
                  <c:v>0.012011</c:v>
                </c:pt>
                <c:pt idx="393">
                  <c:v>0.012258</c:v>
                </c:pt>
                <c:pt idx="394">
                  <c:v>0.012388</c:v>
                </c:pt>
                <c:pt idx="395">
                  <c:v>0.014359</c:v>
                </c:pt>
                <c:pt idx="396">
                  <c:v>0.013624</c:v>
                </c:pt>
                <c:pt idx="397">
                  <c:v>0.012387</c:v>
                </c:pt>
                <c:pt idx="398">
                  <c:v>0.011707</c:v>
                </c:pt>
                <c:pt idx="399">
                  <c:v>0.012177</c:v>
                </c:pt>
                <c:pt idx="400">
                  <c:v>0.011938</c:v>
                </c:pt>
                <c:pt idx="401">
                  <c:v>0.012599</c:v>
                </c:pt>
                <c:pt idx="402">
                  <c:v>0.013596</c:v>
                </c:pt>
                <c:pt idx="403">
                  <c:v>0.012096</c:v>
                </c:pt>
                <c:pt idx="404">
                  <c:v>0.012027</c:v>
                </c:pt>
                <c:pt idx="405">
                  <c:v>0.011969</c:v>
                </c:pt>
                <c:pt idx="406">
                  <c:v>0.015711</c:v>
                </c:pt>
                <c:pt idx="407">
                  <c:v>0.012631</c:v>
                </c:pt>
                <c:pt idx="408">
                  <c:v>0.011996</c:v>
                </c:pt>
                <c:pt idx="409">
                  <c:v>0.012155</c:v>
                </c:pt>
                <c:pt idx="410">
                  <c:v>0.012433</c:v>
                </c:pt>
                <c:pt idx="411">
                  <c:v>0.011729</c:v>
                </c:pt>
                <c:pt idx="412">
                  <c:v>0.012481</c:v>
                </c:pt>
                <c:pt idx="413">
                  <c:v>0.012347</c:v>
                </c:pt>
                <c:pt idx="414">
                  <c:v>0.012261</c:v>
                </c:pt>
                <c:pt idx="415">
                  <c:v>0.012349</c:v>
                </c:pt>
                <c:pt idx="416">
                  <c:v>0.012263</c:v>
                </c:pt>
                <c:pt idx="417">
                  <c:v>0.014582</c:v>
                </c:pt>
                <c:pt idx="418">
                  <c:v>0.012223</c:v>
                </c:pt>
                <c:pt idx="419">
                  <c:v>0.013092</c:v>
                </c:pt>
                <c:pt idx="420">
                  <c:v>0.014299</c:v>
                </c:pt>
                <c:pt idx="421">
                  <c:v>0.012138</c:v>
                </c:pt>
                <c:pt idx="422">
                  <c:v>0.013105</c:v>
                </c:pt>
                <c:pt idx="423">
                  <c:v>0.012533</c:v>
                </c:pt>
                <c:pt idx="424">
                  <c:v>0.011881</c:v>
                </c:pt>
                <c:pt idx="425">
                  <c:v>0.01337</c:v>
                </c:pt>
                <c:pt idx="426">
                  <c:v>0.012426</c:v>
                </c:pt>
                <c:pt idx="427">
                  <c:v>0.012711</c:v>
                </c:pt>
                <c:pt idx="428">
                  <c:v>0.013391</c:v>
                </c:pt>
                <c:pt idx="429">
                  <c:v>0.011865</c:v>
                </c:pt>
                <c:pt idx="430">
                  <c:v>0.012135</c:v>
                </c:pt>
                <c:pt idx="431">
                  <c:v>0.013077</c:v>
                </c:pt>
                <c:pt idx="432">
                  <c:v>0.012222</c:v>
                </c:pt>
                <c:pt idx="433">
                  <c:v>0.012267</c:v>
                </c:pt>
                <c:pt idx="434">
                  <c:v>0.012683</c:v>
                </c:pt>
                <c:pt idx="435">
                  <c:v>0.012257</c:v>
                </c:pt>
                <c:pt idx="436">
                  <c:v>0.012091</c:v>
                </c:pt>
                <c:pt idx="437">
                  <c:v>0.011999</c:v>
                </c:pt>
                <c:pt idx="438">
                  <c:v>0.013051</c:v>
                </c:pt>
                <c:pt idx="439">
                  <c:v>0.013544</c:v>
                </c:pt>
                <c:pt idx="440">
                  <c:v>0.01373</c:v>
                </c:pt>
                <c:pt idx="441">
                  <c:v>0.014234</c:v>
                </c:pt>
                <c:pt idx="442">
                  <c:v>0.012146</c:v>
                </c:pt>
                <c:pt idx="443">
                  <c:v>0.012131</c:v>
                </c:pt>
                <c:pt idx="444">
                  <c:v>0.012305</c:v>
                </c:pt>
                <c:pt idx="445">
                  <c:v>0.012273</c:v>
                </c:pt>
                <c:pt idx="446">
                  <c:v>0.011763</c:v>
                </c:pt>
                <c:pt idx="447">
                  <c:v>0.012195</c:v>
                </c:pt>
                <c:pt idx="448">
                  <c:v>0.012193</c:v>
                </c:pt>
                <c:pt idx="449">
                  <c:v>0.012317</c:v>
                </c:pt>
                <c:pt idx="450">
                  <c:v>0.013679</c:v>
                </c:pt>
                <c:pt idx="451">
                  <c:v>0.012552</c:v>
                </c:pt>
                <c:pt idx="452">
                  <c:v>0.012237</c:v>
                </c:pt>
                <c:pt idx="453">
                  <c:v>0.013713</c:v>
                </c:pt>
                <c:pt idx="454">
                  <c:v>0.012166</c:v>
                </c:pt>
                <c:pt idx="455">
                  <c:v>0.012393</c:v>
                </c:pt>
                <c:pt idx="456">
                  <c:v>0.012355</c:v>
                </c:pt>
                <c:pt idx="457">
                  <c:v>0.012365</c:v>
                </c:pt>
                <c:pt idx="458">
                  <c:v>0.012267</c:v>
                </c:pt>
                <c:pt idx="459">
                  <c:v>0.012439</c:v>
                </c:pt>
                <c:pt idx="460">
                  <c:v>0.011899</c:v>
                </c:pt>
                <c:pt idx="461">
                  <c:v>0.012115</c:v>
                </c:pt>
                <c:pt idx="462">
                  <c:v>0.014896</c:v>
                </c:pt>
                <c:pt idx="463">
                  <c:v>0.012681</c:v>
                </c:pt>
                <c:pt idx="464">
                  <c:v>0.012152</c:v>
                </c:pt>
                <c:pt idx="465">
                  <c:v>0.012111</c:v>
                </c:pt>
                <c:pt idx="466">
                  <c:v>0.012382</c:v>
                </c:pt>
                <c:pt idx="467">
                  <c:v>0.012166</c:v>
                </c:pt>
                <c:pt idx="468">
                  <c:v>0.013382</c:v>
                </c:pt>
                <c:pt idx="469">
                  <c:v>0.012241</c:v>
                </c:pt>
                <c:pt idx="470">
                  <c:v>0.012887</c:v>
                </c:pt>
                <c:pt idx="471">
                  <c:v>0.012508</c:v>
                </c:pt>
                <c:pt idx="472">
                  <c:v>0.0119</c:v>
                </c:pt>
                <c:pt idx="473">
                  <c:v>0.012405</c:v>
                </c:pt>
                <c:pt idx="474">
                  <c:v>0.012313</c:v>
                </c:pt>
                <c:pt idx="475">
                  <c:v>0.012286</c:v>
                </c:pt>
                <c:pt idx="476">
                  <c:v>0.013542</c:v>
                </c:pt>
                <c:pt idx="477">
                  <c:v>0.012182</c:v>
                </c:pt>
                <c:pt idx="478">
                  <c:v>0.012371</c:v>
                </c:pt>
                <c:pt idx="479">
                  <c:v>0.012537</c:v>
                </c:pt>
                <c:pt idx="480">
                  <c:v>0.011879</c:v>
                </c:pt>
                <c:pt idx="481">
                  <c:v>0.012184</c:v>
                </c:pt>
                <c:pt idx="482">
                  <c:v>0.012001</c:v>
                </c:pt>
                <c:pt idx="483">
                  <c:v>0.012171</c:v>
                </c:pt>
                <c:pt idx="484">
                  <c:v>0.012277</c:v>
                </c:pt>
                <c:pt idx="485">
                  <c:v>0.012355</c:v>
                </c:pt>
                <c:pt idx="486">
                  <c:v>0.013829</c:v>
                </c:pt>
                <c:pt idx="487">
                  <c:v>0.012292</c:v>
                </c:pt>
                <c:pt idx="488">
                  <c:v>0.012892</c:v>
                </c:pt>
                <c:pt idx="489">
                  <c:v>0.012231</c:v>
                </c:pt>
                <c:pt idx="490">
                  <c:v>0.011962</c:v>
                </c:pt>
                <c:pt idx="491">
                  <c:v>0.01191</c:v>
                </c:pt>
                <c:pt idx="492">
                  <c:v>0.016539</c:v>
                </c:pt>
                <c:pt idx="493">
                  <c:v>0.012761</c:v>
                </c:pt>
                <c:pt idx="494">
                  <c:v>0.014094</c:v>
                </c:pt>
                <c:pt idx="495">
                  <c:v>0.011735</c:v>
                </c:pt>
                <c:pt idx="496">
                  <c:v>0.012182</c:v>
                </c:pt>
                <c:pt idx="497">
                  <c:v>0.012367</c:v>
                </c:pt>
                <c:pt idx="498">
                  <c:v>0.012101</c:v>
                </c:pt>
                <c:pt idx="499">
                  <c:v>0.014798</c:v>
                </c:pt>
                <c:pt idx="500">
                  <c:v>0.016989</c:v>
                </c:pt>
                <c:pt idx="501">
                  <c:v>0.012075</c:v>
                </c:pt>
                <c:pt idx="502">
                  <c:v>0.012285</c:v>
                </c:pt>
                <c:pt idx="503">
                  <c:v>0.013557</c:v>
                </c:pt>
                <c:pt idx="504">
                  <c:v>0.012411</c:v>
                </c:pt>
                <c:pt idx="505">
                  <c:v>0.012547</c:v>
                </c:pt>
                <c:pt idx="506">
                  <c:v>0.012203</c:v>
                </c:pt>
                <c:pt idx="507">
                  <c:v>0.012216</c:v>
                </c:pt>
                <c:pt idx="508">
                  <c:v>0.011986</c:v>
                </c:pt>
                <c:pt idx="509">
                  <c:v>0.012025</c:v>
                </c:pt>
                <c:pt idx="510">
                  <c:v>0.01242</c:v>
                </c:pt>
                <c:pt idx="511">
                  <c:v>0.012355</c:v>
                </c:pt>
                <c:pt idx="512">
                  <c:v>0.012092</c:v>
                </c:pt>
                <c:pt idx="513">
                  <c:v>0.012092</c:v>
                </c:pt>
                <c:pt idx="514">
                  <c:v>0.012278</c:v>
                </c:pt>
                <c:pt idx="515">
                  <c:v>0.012207</c:v>
                </c:pt>
                <c:pt idx="516">
                  <c:v>0.012247</c:v>
                </c:pt>
                <c:pt idx="517">
                  <c:v>0.013412</c:v>
                </c:pt>
                <c:pt idx="518">
                  <c:v>0.012291</c:v>
                </c:pt>
                <c:pt idx="519">
                  <c:v>0.012075</c:v>
                </c:pt>
                <c:pt idx="520">
                  <c:v>0.013065</c:v>
                </c:pt>
                <c:pt idx="521">
                  <c:v>0.0126</c:v>
                </c:pt>
                <c:pt idx="522">
                  <c:v>0.012231</c:v>
                </c:pt>
                <c:pt idx="523">
                  <c:v>0.012298</c:v>
                </c:pt>
                <c:pt idx="524">
                  <c:v>0.013207</c:v>
                </c:pt>
                <c:pt idx="525">
                  <c:v>0.012585</c:v>
                </c:pt>
                <c:pt idx="526">
                  <c:v>0.012214</c:v>
                </c:pt>
                <c:pt idx="527">
                  <c:v>0.012305</c:v>
                </c:pt>
                <c:pt idx="528">
                  <c:v>0.012225</c:v>
                </c:pt>
                <c:pt idx="529">
                  <c:v>0.012219</c:v>
                </c:pt>
                <c:pt idx="530">
                  <c:v>0.012102</c:v>
                </c:pt>
                <c:pt idx="531">
                  <c:v>0.012365</c:v>
                </c:pt>
                <c:pt idx="532">
                  <c:v>0.011999</c:v>
                </c:pt>
                <c:pt idx="533">
                  <c:v>0.012951</c:v>
                </c:pt>
                <c:pt idx="534">
                  <c:v>0.011888</c:v>
                </c:pt>
                <c:pt idx="535">
                  <c:v>0.012604</c:v>
                </c:pt>
                <c:pt idx="536">
                  <c:v>0.012615</c:v>
                </c:pt>
                <c:pt idx="537">
                  <c:v>0.012205</c:v>
                </c:pt>
                <c:pt idx="538">
                  <c:v>0.012093</c:v>
                </c:pt>
                <c:pt idx="539">
                  <c:v>0.01301</c:v>
                </c:pt>
                <c:pt idx="540">
                  <c:v>0.013149</c:v>
                </c:pt>
                <c:pt idx="541">
                  <c:v>0.012668</c:v>
                </c:pt>
                <c:pt idx="542">
                  <c:v>0.012134</c:v>
                </c:pt>
                <c:pt idx="543">
                  <c:v>0.012558</c:v>
                </c:pt>
                <c:pt idx="544">
                  <c:v>0.012229</c:v>
                </c:pt>
                <c:pt idx="545">
                  <c:v>0.012227</c:v>
                </c:pt>
                <c:pt idx="546">
                  <c:v>0.02009</c:v>
                </c:pt>
                <c:pt idx="547">
                  <c:v>0.013263</c:v>
                </c:pt>
                <c:pt idx="548">
                  <c:v>0.011859</c:v>
                </c:pt>
                <c:pt idx="549">
                  <c:v>0.012241</c:v>
                </c:pt>
                <c:pt idx="550">
                  <c:v>0.012236</c:v>
                </c:pt>
                <c:pt idx="551">
                  <c:v>0.0121</c:v>
                </c:pt>
                <c:pt idx="552">
                  <c:v>0.012382</c:v>
                </c:pt>
                <c:pt idx="553">
                  <c:v>0.012418</c:v>
                </c:pt>
                <c:pt idx="554">
                  <c:v>0.012252</c:v>
                </c:pt>
                <c:pt idx="555">
                  <c:v>0.012399</c:v>
                </c:pt>
                <c:pt idx="556">
                  <c:v>0.012082</c:v>
                </c:pt>
                <c:pt idx="557">
                  <c:v>0.012187</c:v>
                </c:pt>
                <c:pt idx="558">
                  <c:v>0.016922</c:v>
                </c:pt>
                <c:pt idx="559">
                  <c:v>0.012044</c:v>
                </c:pt>
                <c:pt idx="560">
                  <c:v>0.012444</c:v>
                </c:pt>
                <c:pt idx="561">
                  <c:v>0.012788</c:v>
                </c:pt>
                <c:pt idx="562">
                  <c:v>0.012232</c:v>
                </c:pt>
                <c:pt idx="563">
                  <c:v>0.012183</c:v>
                </c:pt>
                <c:pt idx="564">
                  <c:v>0.012255</c:v>
                </c:pt>
                <c:pt idx="565">
                  <c:v>0.012748</c:v>
                </c:pt>
                <c:pt idx="566">
                  <c:v>0.012197</c:v>
                </c:pt>
                <c:pt idx="567">
                  <c:v>0.040596</c:v>
                </c:pt>
                <c:pt idx="568">
                  <c:v>0.012114</c:v>
                </c:pt>
                <c:pt idx="569">
                  <c:v>0.012466</c:v>
                </c:pt>
                <c:pt idx="570">
                  <c:v>0.012049</c:v>
                </c:pt>
                <c:pt idx="571">
                  <c:v>0.012877</c:v>
                </c:pt>
                <c:pt idx="572">
                  <c:v>0.034367</c:v>
                </c:pt>
                <c:pt idx="573">
                  <c:v>0.013187</c:v>
                </c:pt>
                <c:pt idx="574">
                  <c:v>0.0124</c:v>
                </c:pt>
                <c:pt idx="575">
                  <c:v>0.01217</c:v>
                </c:pt>
                <c:pt idx="576">
                  <c:v>0.013305</c:v>
                </c:pt>
                <c:pt idx="577">
                  <c:v>0.026172</c:v>
                </c:pt>
                <c:pt idx="578">
                  <c:v>0.01222</c:v>
                </c:pt>
                <c:pt idx="579">
                  <c:v>0.012386</c:v>
                </c:pt>
                <c:pt idx="580">
                  <c:v>0.012305</c:v>
                </c:pt>
                <c:pt idx="581">
                  <c:v>0.012158</c:v>
                </c:pt>
                <c:pt idx="582">
                  <c:v>0.012388</c:v>
                </c:pt>
                <c:pt idx="583">
                  <c:v>0.012268</c:v>
                </c:pt>
                <c:pt idx="584">
                  <c:v>0.012122</c:v>
                </c:pt>
                <c:pt idx="585">
                  <c:v>0.012191</c:v>
                </c:pt>
                <c:pt idx="586">
                  <c:v>0.012422</c:v>
                </c:pt>
                <c:pt idx="587">
                  <c:v>0.012101</c:v>
                </c:pt>
                <c:pt idx="588">
                  <c:v>0.012232</c:v>
                </c:pt>
                <c:pt idx="589">
                  <c:v>0.012265</c:v>
                </c:pt>
                <c:pt idx="590">
                  <c:v>0.012444</c:v>
                </c:pt>
                <c:pt idx="591">
                  <c:v>0.012616</c:v>
                </c:pt>
                <c:pt idx="592">
                  <c:v>0.012164</c:v>
                </c:pt>
                <c:pt idx="593">
                  <c:v>0.012246</c:v>
                </c:pt>
                <c:pt idx="594">
                  <c:v>0.012023</c:v>
                </c:pt>
                <c:pt idx="595">
                  <c:v>0.012299</c:v>
                </c:pt>
                <c:pt idx="596">
                  <c:v>0.012526</c:v>
                </c:pt>
                <c:pt idx="597">
                  <c:v>0.012404</c:v>
                </c:pt>
                <c:pt idx="598">
                  <c:v>0.012432</c:v>
                </c:pt>
                <c:pt idx="599">
                  <c:v>0.012228</c:v>
                </c:pt>
                <c:pt idx="600">
                  <c:v>0.012706</c:v>
                </c:pt>
                <c:pt idx="601">
                  <c:v>0.01211</c:v>
                </c:pt>
                <c:pt idx="602">
                  <c:v>0.012804</c:v>
                </c:pt>
                <c:pt idx="603">
                  <c:v>0.012356</c:v>
                </c:pt>
                <c:pt idx="604">
                  <c:v>0.014056</c:v>
                </c:pt>
                <c:pt idx="605">
                  <c:v>0.012163</c:v>
                </c:pt>
                <c:pt idx="606">
                  <c:v>0.013527</c:v>
                </c:pt>
                <c:pt idx="607">
                  <c:v>0.012675</c:v>
                </c:pt>
                <c:pt idx="608">
                  <c:v>0.012205</c:v>
                </c:pt>
                <c:pt idx="609">
                  <c:v>0.012078</c:v>
                </c:pt>
                <c:pt idx="610">
                  <c:v>0.013258</c:v>
                </c:pt>
                <c:pt idx="611">
                  <c:v>0.014627</c:v>
                </c:pt>
                <c:pt idx="612">
                  <c:v>0.012247</c:v>
                </c:pt>
                <c:pt idx="613">
                  <c:v>0.012123</c:v>
                </c:pt>
                <c:pt idx="614">
                  <c:v>0.012492</c:v>
                </c:pt>
                <c:pt idx="615">
                  <c:v>0.012327</c:v>
                </c:pt>
                <c:pt idx="616">
                  <c:v>0.012079</c:v>
                </c:pt>
                <c:pt idx="617">
                  <c:v>0.012057</c:v>
                </c:pt>
                <c:pt idx="618">
                  <c:v>0.012119</c:v>
                </c:pt>
                <c:pt idx="619">
                  <c:v>0.012745</c:v>
                </c:pt>
                <c:pt idx="620">
                  <c:v>0.012219</c:v>
                </c:pt>
                <c:pt idx="621">
                  <c:v>0.012083</c:v>
                </c:pt>
                <c:pt idx="622">
                  <c:v>0.012297</c:v>
                </c:pt>
                <c:pt idx="623">
                  <c:v>0.012159</c:v>
                </c:pt>
                <c:pt idx="624">
                  <c:v>0.012073</c:v>
                </c:pt>
                <c:pt idx="625">
                  <c:v>0.012822</c:v>
                </c:pt>
                <c:pt idx="626">
                  <c:v>0.012184</c:v>
                </c:pt>
                <c:pt idx="627">
                  <c:v>0.012223</c:v>
                </c:pt>
                <c:pt idx="628">
                  <c:v>0.013233</c:v>
                </c:pt>
                <c:pt idx="629">
                  <c:v>0.013276</c:v>
                </c:pt>
                <c:pt idx="630">
                  <c:v>0.012051</c:v>
                </c:pt>
                <c:pt idx="631">
                  <c:v>0.012148</c:v>
                </c:pt>
                <c:pt idx="632">
                  <c:v>0.012063</c:v>
                </c:pt>
                <c:pt idx="633">
                  <c:v>0.012029</c:v>
                </c:pt>
                <c:pt idx="634">
                  <c:v>0.012141</c:v>
                </c:pt>
                <c:pt idx="635">
                  <c:v>0.012237</c:v>
                </c:pt>
                <c:pt idx="636">
                  <c:v>0.013561</c:v>
                </c:pt>
                <c:pt idx="637">
                  <c:v>0.012726</c:v>
                </c:pt>
                <c:pt idx="638">
                  <c:v>0.012091</c:v>
                </c:pt>
                <c:pt idx="639">
                  <c:v>0.012148</c:v>
                </c:pt>
                <c:pt idx="640">
                  <c:v>0.013013</c:v>
                </c:pt>
                <c:pt idx="641">
                  <c:v>0.01278</c:v>
                </c:pt>
                <c:pt idx="642">
                  <c:v>0.012448</c:v>
                </c:pt>
                <c:pt idx="643">
                  <c:v>0.016389</c:v>
                </c:pt>
                <c:pt idx="644">
                  <c:v>0.012592</c:v>
                </c:pt>
                <c:pt idx="645">
                  <c:v>0.012281</c:v>
                </c:pt>
                <c:pt idx="646">
                  <c:v>0.01219</c:v>
                </c:pt>
                <c:pt idx="647">
                  <c:v>0.012198</c:v>
                </c:pt>
                <c:pt idx="648">
                  <c:v>0.012125</c:v>
                </c:pt>
                <c:pt idx="649">
                  <c:v>0.012262</c:v>
                </c:pt>
                <c:pt idx="650">
                  <c:v>0.013073</c:v>
                </c:pt>
                <c:pt idx="651">
                  <c:v>0.01212</c:v>
                </c:pt>
                <c:pt idx="652">
                  <c:v>0.012247</c:v>
                </c:pt>
                <c:pt idx="653">
                  <c:v>0.012044</c:v>
                </c:pt>
                <c:pt idx="654">
                  <c:v>0.012831</c:v>
                </c:pt>
                <c:pt idx="655">
                  <c:v>0.018321</c:v>
                </c:pt>
                <c:pt idx="656">
                  <c:v>0.012165</c:v>
                </c:pt>
                <c:pt idx="657">
                  <c:v>0.012239</c:v>
                </c:pt>
                <c:pt idx="658">
                  <c:v>0.012436</c:v>
                </c:pt>
                <c:pt idx="659">
                  <c:v>0.013163</c:v>
                </c:pt>
                <c:pt idx="660">
                  <c:v>0.012575</c:v>
                </c:pt>
                <c:pt idx="661">
                  <c:v>0.012547</c:v>
                </c:pt>
                <c:pt idx="662">
                  <c:v>0.013028</c:v>
                </c:pt>
                <c:pt idx="663">
                  <c:v>0.01224</c:v>
                </c:pt>
                <c:pt idx="664">
                  <c:v>0.012154</c:v>
                </c:pt>
                <c:pt idx="665">
                  <c:v>0.012587</c:v>
                </c:pt>
                <c:pt idx="666">
                  <c:v>0.012476</c:v>
                </c:pt>
                <c:pt idx="667">
                  <c:v>0.012066</c:v>
                </c:pt>
                <c:pt idx="668">
                  <c:v>0.012226</c:v>
                </c:pt>
                <c:pt idx="669">
                  <c:v>0.012003</c:v>
                </c:pt>
                <c:pt idx="670">
                  <c:v>0.012392</c:v>
                </c:pt>
                <c:pt idx="671">
                  <c:v>0.01204</c:v>
                </c:pt>
                <c:pt idx="672">
                  <c:v>0.012394</c:v>
                </c:pt>
                <c:pt idx="673">
                  <c:v>0.014335</c:v>
                </c:pt>
                <c:pt idx="674">
                  <c:v>0.014671</c:v>
                </c:pt>
                <c:pt idx="675">
                  <c:v>0.012067</c:v>
                </c:pt>
                <c:pt idx="676">
                  <c:v>0.012176</c:v>
                </c:pt>
                <c:pt idx="677">
                  <c:v>0.013116</c:v>
                </c:pt>
                <c:pt idx="678">
                  <c:v>0.012127</c:v>
                </c:pt>
                <c:pt idx="679">
                  <c:v>0.013004</c:v>
                </c:pt>
                <c:pt idx="680">
                  <c:v>0.012315</c:v>
                </c:pt>
                <c:pt idx="681">
                  <c:v>0.012264</c:v>
                </c:pt>
                <c:pt idx="682">
                  <c:v>0.012578</c:v>
                </c:pt>
                <c:pt idx="683">
                  <c:v>0.01211</c:v>
                </c:pt>
                <c:pt idx="684">
                  <c:v>0.012343</c:v>
                </c:pt>
                <c:pt idx="685">
                  <c:v>0.012274</c:v>
                </c:pt>
                <c:pt idx="686">
                  <c:v>0.014056</c:v>
                </c:pt>
                <c:pt idx="687">
                  <c:v>0.012412</c:v>
                </c:pt>
                <c:pt idx="688">
                  <c:v>0.012275</c:v>
                </c:pt>
                <c:pt idx="689">
                  <c:v>0.012203</c:v>
                </c:pt>
                <c:pt idx="690">
                  <c:v>0.013019</c:v>
                </c:pt>
                <c:pt idx="691">
                  <c:v>0.012063</c:v>
                </c:pt>
                <c:pt idx="692">
                  <c:v>0.01263</c:v>
                </c:pt>
                <c:pt idx="693">
                  <c:v>0.012795</c:v>
                </c:pt>
                <c:pt idx="694">
                  <c:v>0.012609</c:v>
                </c:pt>
                <c:pt idx="695">
                  <c:v>0.012232</c:v>
                </c:pt>
                <c:pt idx="696">
                  <c:v>0.012022</c:v>
                </c:pt>
                <c:pt idx="697">
                  <c:v>0.011284</c:v>
                </c:pt>
                <c:pt idx="698">
                  <c:v>0.012363</c:v>
                </c:pt>
                <c:pt idx="699">
                  <c:v>0.012475</c:v>
                </c:pt>
                <c:pt idx="700">
                  <c:v>0.012139</c:v>
                </c:pt>
                <c:pt idx="701">
                  <c:v>0.012448</c:v>
                </c:pt>
                <c:pt idx="702">
                  <c:v>0.012084</c:v>
                </c:pt>
                <c:pt idx="703">
                  <c:v>0.0134</c:v>
                </c:pt>
                <c:pt idx="704">
                  <c:v>0.012005</c:v>
                </c:pt>
                <c:pt idx="705">
                  <c:v>0.012072</c:v>
                </c:pt>
                <c:pt idx="706">
                  <c:v>0.012142</c:v>
                </c:pt>
                <c:pt idx="707">
                  <c:v>0.01242</c:v>
                </c:pt>
                <c:pt idx="708">
                  <c:v>0.012052</c:v>
                </c:pt>
                <c:pt idx="709">
                  <c:v>0.012496</c:v>
                </c:pt>
                <c:pt idx="710">
                  <c:v>0.012235</c:v>
                </c:pt>
                <c:pt idx="711">
                  <c:v>0.012342</c:v>
                </c:pt>
                <c:pt idx="712">
                  <c:v>0.012154</c:v>
                </c:pt>
                <c:pt idx="713">
                  <c:v>0.012176</c:v>
                </c:pt>
                <c:pt idx="714">
                  <c:v>0.012633</c:v>
                </c:pt>
                <c:pt idx="715">
                  <c:v>0.012493</c:v>
                </c:pt>
                <c:pt idx="716">
                  <c:v>0.012535</c:v>
                </c:pt>
                <c:pt idx="717">
                  <c:v>0.01218</c:v>
                </c:pt>
                <c:pt idx="718">
                  <c:v>0.012322</c:v>
                </c:pt>
                <c:pt idx="719">
                  <c:v>0.01208</c:v>
                </c:pt>
                <c:pt idx="720">
                  <c:v>0.01242</c:v>
                </c:pt>
                <c:pt idx="721">
                  <c:v>0.012781</c:v>
                </c:pt>
                <c:pt idx="722">
                  <c:v>0.014164</c:v>
                </c:pt>
                <c:pt idx="723">
                  <c:v>0.012383</c:v>
                </c:pt>
                <c:pt idx="724">
                  <c:v>0.012358</c:v>
                </c:pt>
                <c:pt idx="725">
                  <c:v>0.012131</c:v>
                </c:pt>
                <c:pt idx="726">
                  <c:v>0.0122</c:v>
                </c:pt>
                <c:pt idx="727">
                  <c:v>0.011986</c:v>
                </c:pt>
                <c:pt idx="728">
                  <c:v>0.01219</c:v>
                </c:pt>
                <c:pt idx="729">
                  <c:v>0.012158</c:v>
                </c:pt>
                <c:pt idx="730">
                  <c:v>0.012195</c:v>
                </c:pt>
                <c:pt idx="731">
                  <c:v>0.011984</c:v>
                </c:pt>
                <c:pt idx="732">
                  <c:v>0.012182</c:v>
                </c:pt>
                <c:pt idx="733">
                  <c:v>0.012288</c:v>
                </c:pt>
                <c:pt idx="734">
                  <c:v>0.012112</c:v>
                </c:pt>
                <c:pt idx="735">
                  <c:v>0.01201</c:v>
                </c:pt>
                <c:pt idx="736">
                  <c:v>0.012206</c:v>
                </c:pt>
                <c:pt idx="737">
                  <c:v>0.012095</c:v>
                </c:pt>
                <c:pt idx="738">
                  <c:v>0.013366</c:v>
                </c:pt>
                <c:pt idx="739">
                  <c:v>0.012073</c:v>
                </c:pt>
                <c:pt idx="740">
                  <c:v>0.01232</c:v>
                </c:pt>
                <c:pt idx="741">
                  <c:v>0.014052</c:v>
                </c:pt>
                <c:pt idx="742">
                  <c:v>0.012423</c:v>
                </c:pt>
                <c:pt idx="743">
                  <c:v>0.012114</c:v>
                </c:pt>
                <c:pt idx="744">
                  <c:v>0.014144</c:v>
                </c:pt>
                <c:pt idx="745">
                  <c:v>0.012028</c:v>
                </c:pt>
                <c:pt idx="746">
                  <c:v>0.012203</c:v>
                </c:pt>
                <c:pt idx="747">
                  <c:v>0.011807</c:v>
                </c:pt>
                <c:pt idx="748">
                  <c:v>0.012282</c:v>
                </c:pt>
                <c:pt idx="749">
                  <c:v>0.012169</c:v>
                </c:pt>
                <c:pt idx="750">
                  <c:v>0.012177</c:v>
                </c:pt>
                <c:pt idx="751">
                  <c:v>0.012138</c:v>
                </c:pt>
                <c:pt idx="752">
                  <c:v>0.012362</c:v>
                </c:pt>
                <c:pt idx="753">
                  <c:v>0.012002</c:v>
                </c:pt>
                <c:pt idx="754">
                  <c:v>0.012311</c:v>
                </c:pt>
                <c:pt idx="755">
                  <c:v>0.012344</c:v>
                </c:pt>
                <c:pt idx="756">
                  <c:v>0.011993</c:v>
                </c:pt>
                <c:pt idx="757">
                  <c:v>0.012207</c:v>
                </c:pt>
                <c:pt idx="758">
                  <c:v>0.012501</c:v>
                </c:pt>
                <c:pt idx="759">
                  <c:v>0.012297</c:v>
                </c:pt>
                <c:pt idx="760">
                  <c:v>0.013949</c:v>
                </c:pt>
                <c:pt idx="761">
                  <c:v>0.01221</c:v>
                </c:pt>
                <c:pt idx="762">
                  <c:v>0.011961</c:v>
                </c:pt>
                <c:pt idx="763">
                  <c:v>0.012286</c:v>
                </c:pt>
                <c:pt idx="764">
                  <c:v>0.012225</c:v>
                </c:pt>
                <c:pt idx="765">
                  <c:v>0.012112</c:v>
                </c:pt>
                <c:pt idx="766">
                  <c:v>0.013007</c:v>
                </c:pt>
                <c:pt idx="767">
                  <c:v>0.012616</c:v>
                </c:pt>
                <c:pt idx="768">
                  <c:v>0.012258</c:v>
                </c:pt>
                <c:pt idx="769">
                  <c:v>0.012128</c:v>
                </c:pt>
                <c:pt idx="770">
                  <c:v>0.012089</c:v>
                </c:pt>
                <c:pt idx="771">
                  <c:v>0.012881</c:v>
                </c:pt>
                <c:pt idx="772">
                  <c:v>0.012262</c:v>
                </c:pt>
                <c:pt idx="773">
                  <c:v>0.012621</c:v>
                </c:pt>
                <c:pt idx="774">
                  <c:v>0.012023</c:v>
                </c:pt>
                <c:pt idx="775">
                  <c:v>0.01266</c:v>
                </c:pt>
                <c:pt idx="776">
                  <c:v>0.013583</c:v>
                </c:pt>
                <c:pt idx="777">
                  <c:v>0.012245</c:v>
                </c:pt>
                <c:pt idx="778">
                  <c:v>0.012388</c:v>
                </c:pt>
                <c:pt idx="779">
                  <c:v>0.012131</c:v>
                </c:pt>
                <c:pt idx="780">
                  <c:v>0.011986</c:v>
                </c:pt>
                <c:pt idx="781">
                  <c:v>0.019817</c:v>
                </c:pt>
                <c:pt idx="782">
                  <c:v>0.012106</c:v>
                </c:pt>
                <c:pt idx="783">
                  <c:v>0.012871</c:v>
                </c:pt>
                <c:pt idx="784">
                  <c:v>0.012407</c:v>
                </c:pt>
                <c:pt idx="785">
                  <c:v>0.013237</c:v>
                </c:pt>
                <c:pt idx="786">
                  <c:v>0.012441</c:v>
                </c:pt>
                <c:pt idx="787">
                  <c:v>0.012118</c:v>
                </c:pt>
                <c:pt idx="788">
                  <c:v>0.012218</c:v>
                </c:pt>
                <c:pt idx="789">
                  <c:v>0.013292</c:v>
                </c:pt>
                <c:pt idx="790">
                  <c:v>0.012026</c:v>
                </c:pt>
                <c:pt idx="791">
                  <c:v>0.012622</c:v>
                </c:pt>
                <c:pt idx="792">
                  <c:v>0.012213</c:v>
                </c:pt>
                <c:pt idx="793">
                  <c:v>0.012391</c:v>
                </c:pt>
                <c:pt idx="794">
                  <c:v>0.012252</c:v>
                </c:pt>
                <c:pt idx="795">
                  <c:v>0.012086</c:v>
                </c:pt>
                <c:pt idx="796">
                  <c:v>0.01447</c:v>
                </c:pt>
                <c:pt idx="797">
                  <c:v>0.012329</c:v>
                </c:pt>
                <c:pt idx="798">
                  <c:v>0.012085</c:v>
                </c:pt>
                <c:pt idx="799">
                  <c:v>0.014475</c:v>
                </c:pt>
                <c:pt idx="800">
                  <c:v>0.012256</c:v>
                </c:pt>
                <c:pt idx="801">
                  <c:v>0.011722</c:v>
                </c:pt>
                <c:pt idx="802">
                  <c:v>0.011912</c:v>
                </c:pt>
                <c:pt idx="803">
                  <c:v>0.012523</c:v>
                </c:pt>
                <c:pt idx="804">
                  <c:v>0.012118</c:v>
                </c:pt>
                <c:pt idx="805">
                  <c:v>0.012154</c:v>
                </c:pt>
                <c:pt idx="806">
                  <c:v>0.011981</c:v>
                </c:pt>
                <c:pt idx="807">
                  <c:v>0.012385</c:v>
                </c:pt>
                <c:pt idx="808">
                  <c:v>0.012077</c:v>
                </c:pt>
                <c:pt idx="809">
                  <c:v>0.012532</c:v>
                </c:pt>
                <c:pt idx="810">
                  <c:v>0.011833</c:v>
                </c:pt>
                <c:pt idx="811">
                  <c:v>0.012319</c:v>
                </c:pt>
                <c:pt idx="812">
                  <c:v>0.012292</c:v>
                </c:pt>
                <c:pt idx="813">
                  <c:v>0.012237</c:v>
                </c:pt>
                <c:pt idx="814">
                  <c:v>0.013505</c:v>
                </c:pt>
                <c:pt idx="815">
                  <c:v>0.012128</c:v>
                </c:pt>
                <c:pt idx="816">
                  <c:v>0.012821</c:v>
                </c:pt>
                <c:pt idx="817">
                  <c:v>0.012531</c:v>
                </c:pt>
                <c:pt idx="818">
                  <c:v>0.012161</c:v>
                </c:pt>
                <c:pt idx="819">
                  <c:v>0.012668</c:v>
                </c:pt>
                <c:pt idx="820">
                  <c:v>0.013347</c:v>
                </c:pt>
                <c:pt idx="821">
                  <c:v>0.012624</c:v>
                </c:pt>
                <c:pt idx="822">
                  <c:v>0.012175</c:v>
                </c:pt>
                <c:pt idx="823">
                  <c:v>0.012373</c:v>
                </c:pt>
                <c:pt idx="824">
                  <c:v>0.012382</c:v>
                </c:pt>
                <c:pt idx="825">
                  <c:v>0.011805</c:v>
                </c:pt>
                <c:pt idx="826">
                  <c:v>0.013416</c:v>
                </c:pt>
                <c:pt idx="827">
                  <c:v>0.013647</c:v>
                </c:pt>
                <c:pt idx="828">
                  <c:v>0.088609</c:v>
                </c:pt>
                <c:pt idx="829">
                  <c:v>0.012073</c:v>
                </c:pt>
                <c:pt idx="830">
                  <c:v>0.012492</c:v>
                </c:pt>
                <c:pt idx="831">
                  <c:v>0.012401</c:v>
                </c:pt>
                <c:pt idx="832">
                  <c:v>0.012806</c:v>
                </c:pt>
                <c:pt idx="833">
                  <c:v>0.095885</c:v>
                </c:pt>
                <c:pt idx="834">
                  <c:v>0.012186</c:v>
                </c:pt>
                <c:pt idx="835">
                  <c:v>0.012197</c:v>
                </c:pt>
                <c:pt idx="836">
                  <c:v>0.012172</c:v>
                </c:pt>
                <c:pt idx="837">
                  <c:v>0.012454</c:v>
                </c:pt>
                <c:pt idx="838">
                  <c:v>0.012166</c:v>
                </c:pt>
                <c:pt idx="839">
                  <c:v>0.012606</c:v>
                </c:pt>
                <c:pt idx="840">
                  <c:v>0.012254</c:v>
                </c:pt>
                <c:pt idx="841">
                  <c:v>0.012462</c:v>
                </c:pt>
                <c:pt idx="842">
                  <c:v>0.012148</c:v>
                </c:pt>
                <c:pt idx="843">
                  <c:v>0.013527</c:v>
                </c:pt>
                <c:pt idx="844">
                  <c:v>0.012149</c:v>
                </c:pt>
                <c:pt idx="845">
                  <c:v>0.011963</c:v>
                </c:pt>
                <c:pt idx="846">
                  <c:v>0.035405</c:v>
                </c:pt>
                <c:pt idx="847">
                  <c:v>0.012089</c:v>
                </c:pt>
                <c:pt idx="848">
                  <c:v>0.012007</c:v>
                </c:pt>
                <c:pt idx="849">
                  <c:v>0.012172</c:v>
                </c:pt>
                <c:pt idx="850">
                  <c:v>0.012265</c:v>
                </c:pt>
                <c:pt idx="851">
                  <c:v>0.013032</c:v>
                </c:pt>
                <c:pt idx="852">
                  <c:v>0.01234</c:v>
                </c:pt>
                <c:pt idx="853">
                  <c:v>0.013203</c:v>
                </c:pt>
                <c:pt idx="854">
                  <c:v>0.012172</c:v>
                </c:pt>
                <c:pt idx="855">
                  <c:v>0.012116</c:v>
                </c:pt>
                <c:pt idx="856">
                  <c:v>0.013002</c:v>
                </c:pt>
                <c:pt idx="857">
                  <c:v>0.012145</c:v>
                </c:pt>
                <c:pt idx="858">
                  <c:v>0.012108</c:v>
                </c:pt>
                <c:pt idx="859">
                  <c:v>0.012074</c:v>
                </c:pt>
                <c:pt idx="860">
                  <c:v>0.012084</c:v>
                </c:pt>
                <c:pt idx="861">
                  <c:v>0.012256</c:v>
                </c:pt>
                <c:pt idx="862">
                  <c:v>0.012134</c:v>
                </c:pt>
                <c:pt idx="863">
                  <c:v>0.01216</c:v>
                </c:pt>
                <c:pt idx="864">
                  <c:v>0.013452</c:v>
                </c:pt>
                <c:pt idx="865">
                  <c:v>0.01217</c:v>
                </c:pt>
                <c:pt idx="866">
                  <c:v>0.012262</c:v>
                </c:pt>
                <c:pt idx="867">
                  <c:v>0.012203</c:v>
                </c:pt>
                <c:pt idx="868">
                  <c:v>0.012604</c:v>
                </c:pt>
                <c:pt idx="869">
                  <c:v>0.012401</c:v>
                </c:pt>
                <c:pt idx="870">
                  <c:v>0.013687</c:v>
                </c:pt>
                <c:pt idx="871">
                  <c:v>0.016011</c:v>
                </c:pt>
                <c:pt idx="872">
                  <c:v>0.012127</c:v>
                </c:pt>
                <c:pt idx="873">
                  <c:v>0.012248</c:v>
                </c:pt>
                <c:pt idx="874">
                  <c:v>0.012292</c:v>
                </c:pt>
                <c:pt idx="875">
                  <c:v>0.012124</c:v>
                </c:pt>
                <c:pt idx="876">
                  <c:v>0.013248</c:v>
                </c:pt>
                <c:pt idx="877">
                  <c:v>0.012332</c:v>
                </c:pt>
                <c:pt idx="878">
                  <c:v>0.012132</c:v>
                </c:pt>
                <c:pt idx="879">
                  <c:v>0.012237</c:v>
                </c:pt>
                <c:pt idx="880">
                  <c:v>0.012371</c:v>
                </c:pt>
                <c:pt idx="881">
                  <c:v>0.012277</c:v>
                </c:pt>
                <c:pt idx="882">
                  <c:v>0.01234</c:v>
                </c:pt>
                <c:pt idx="883">
                  <c:v>0.011927</c:v>
                </c:pt>
                <c:pt idx="884">
                  <c:v>0.011784</c:v>
                </c:pt>
                <c:pt idx="885">
                  <c:v>0.012006</c:v>
                </c:pt>
                <c:pt idx="886">
                  <c:v>0.012039</c:v>
                </c:pt>
                <c:pt idx="887">
                  <c:v>0.19005</c:v>
                </c:pt>
                <c:pt idx="888">
                  <c:v>0.012865</c:v>
                </c:pt>
                <c:pt idx="889">
                  <c:v>0.012372</c:v>
                </c:pt>
                <c:pt idx="890">
                  <c:v>0.012356</c:v>
                </c:pt>
                <c:pt idx="891">
                  <c:v>0.01244</c:v>
                </c:pt>
                <c:pt idx="892">
                  <c:v>0.019194</c:v>
                </c:pt>
                <c:pt idx="893">
                  <c:v>0.011983</c:v>
                </c:pt>
                <c:pt idx="894">
                  <c:v>0.012189</c:v>
                </c:pt>
                <c:pt idx="895">
                  <c:v>0.011993</c:v>
                </c:pt>
                <c:pt idx="896">
                  <c:v>0.01404</c:v>
                </c:pt>
                <c:pt idx="897">
                  <c:v>0.012382</c:v>
                </c:pt>
                <c:pt idx="898">
                  <c:v>0.012041</c:v>
                </c:pt>
                <c:pt idx="899">
                  <c:v>0.012055</c:v>
                </c:pt>
                <c:pt idx="900">
                  <c:v>0.012726</c:v>
                </c:pt>
                <c:pt idx="901">
                  <c:v>0.012342</c:v>
                </c:pt>
                <c:pt idx="902">
                  <c:v>0.012187</c:v>
                </c:pt>
                <c:pt idx="903">
                  <c:v>0.012092</c:v>
                </c:pt>
                <c:pt idx="904">
                  <c:v>0.012117</c:v>
                </c:pt>
                <c:pt idx="905">
                  <c:v>0.011994</c:v>
                </c:pt>
                <c:pt idx="906">
                  <c:v>0.012734</c:v>
                </c:pt>
                <c:pt idx="907">
                  <c:v>0.012292</c:v>
                </c:pt>
                <c:pt idx="908">
                  <c:v>0.012176</c:v>
                </c:pt>
                <c:pt idx="909">
                  <c:v>0.012465</c:v>
                </c:pt>
                <c:pt idx="910">
                  <c:v>0.012528</c:v>
                </c:pt>
                <c:pt idx="911">
                  <c:v>0.0122</c:v>
                </c:pt>
                <c:pt idx="912">
                  <c:v>0.012109</c:v>
                </c:pt>
                <c:pt idx="913">
                  <c:v>0.012319</c:v>
                </c:pt>
                <c:pt idx="914">
                  <c:v>0.013481</c:v>
                </c:pt>
                <c:pt idx="915">
                  <c:v>0.01214</c:v>
                </c:pt>
                <c:pt idx="916">
                  <c:v>0.012256</c:v>
                </c:pt>
                <c:pt idx="917">
                  <c:v>0.014173</c:v>
                </c:pt>
                <c:pt idx="918">
                  <c:v>0.012161</c:v>
                </c:pt>
                <c:pt idx="919">
                  <c:v>0.012131</c:v>
                </c:pt>
                <c:pt idx="920">
                  <c:v>0.012354</c:v>
                </c:pt>
                <c:pt idx="921">
                  <c:v>0.012079</c:v>
                </c:pt>
                <c:pt idx="922">
                  <c:v>0.012062</c:v>
                </c:pt>
                <c:pt idx="923">
                  <c:v>0.012212</c:v>
                </c:pt>
                <c:pt idx="924">
                  <c:v>0.012167</c:v>
                </c:pt>
                <c:pt idx="925">
                  <c:v>0.012396</c:v>
                </c:pt>
                <c:pt idx="926">
                  <c:v>0.018485</c:v>
                </c:pt>
                <c:pt idx="927">
                  <c:v>0.012009</c:v>
                </c:pt>
                <c:pt idx="928">
                  <c:v>0.012008</c:v>
                </c:pt>
                <c:pt idx="929">
                  <c:v>0.013076</c:v>
                </c:pt>
                <c:pt idx="930">
                  <c:v>0.012436</c:v>
                </c:pt>
                <c:pt idx="931">
                  <c:v>0.012319</c:v>
                </c:pt>
                <c:pt idx="932">
                  <c:v>0.013861</c:v>
                </c:pt>
                <c:pt idx="933">
                  <c:v>0.012335</c:v>
                </c:pt>
                <c:pt idx="934">
                  <c:v>0.012113</c:v>
                </c:pt>
                <c:pt idx="935">
                  <c:v>0.012157</c:v>
                </c:pt>
                <c:pt idx="936">
                  <c:v>0.012884</c:v>
                </c:pt>
                <c:pt idx="937">
                  <c:v>0.01243</c:v>
                </c:pt>
                <c:pt idx="938">
                  <c:v>0.012212</c:v>
                </c:pt>
                <c:pt idx="939">
                  <c:v>0.012178</c:v>
                </c:pt>
                <c:pt idx="940">
                  <c:v>0.012034</c:v>
                </c:pt>
                <c:pt idx="941">
                  <c:v>0.012251</c:v>
                </c:pt>
                <c:pt idx="942">
                  <c:v>0.011848</c:v>
                </c:pt>
                <c:pt idx="943">
                  <c:v>0.012178</c:v>
                </c:pt>
                <c:pt idx="944">
                  <c:v>0.012063</c:v>
                </c:pt>
                <c:pt idx="945">
                  <c:v>0.012292</c:v>
                </c:pt>
                <c:pt idx="946">
                  <c:v>0.01219</c:v>
                </c:pt>
                <c:pt idx="947">
                  <c:v>0.012553</c:v>
                </c:pt>
                <c:pt idx="948">
                  <c:v>0.012209</c:v>
                </c:pt>
                <c:pt idx="949">
                  <c:v>0.012242</c:v>
                </c:pt>
                <c:pt idx="950">
                  <c:v>0.012123</c:v>
                </c:pt>
                <c:pt idx="951">
                  <c:v>0.011137</c:v>
                </c:pt>
                <c:pt idx="952">
                  <c:v>0.012559</c:v>
                </c:pt>
                <c:pt idx="953">
                  <c:v>0.012363</c:v>
                </c:pt>
                <c:pt idx="954">
                  <c:v>0.013523</c:v>
                </c:pt>
                <c:pt idx="955">
                  <c:v>0.012622</c:v>
                </c:pt>
                <c:pt idx="956">
                  <c:v>0.012739</c:v>
                </c:pt>
                <c:pt idx="957">
                  <c:v>0.012284</c:v>
                </c:pt>
                <c:pt idx="958">
                  <c:v>0.012534</c:v>
                </c:pt>
                <c:pt idx="959">
                  <c:v>0.012461</c:v>
                </c:pt>
                <c:pt idx="960">
                  <c:v>0.012612</c:v>
                </c:pt>
                <c:pt idx="961">
                  <c:v>0.01293</c:v>
                </c:pt>
                <c:pt idx="962">
                  <c:v>0.012336</c:v>
                </c:pt>
                <c:pt idx="963">
                  <c:v>0.01223</c:v>
                </c:pt>
                <c:pt idx="964">
                  <c:v>0.01755</c:v>
                </c:pt>
                <c:pt idx="965">
                  <c:v>0.012144</c:v>
                </c:pt>
                <c:pt idx="966">
                  <c:v>0.01221</c:v>
                </c:pt>
                <c:pt idx="967">
                  <c:v>0.01236</c:v>
                </c:pt>
                <c:pt idx="968">
                  <c:v>0.012512</c:v>
                </c:pt>
                <c:pt idx="969">
                  <c:v>0.012485</c:v>
                </c:pt>
                <c:pt idx="970">
                  <c:v>0.012366</c:v>
                </c:pt>
                <c:pt idx="971">
                  <c:v>0.012072</c:v>
                </c:pt>
                <c:pt idx="972">
                  <c:v>0.014007</c:v>
                </c:pt>
                <c:pt idx="973">
                  <c:v>0.012697</c:v>
                </c:pt>
                <c:pt idx="974">
                  <c:v>0.012082</c:v>
                </c:pt>
                <c:pt idx="975">
                  <c:v>0.012271</c:v>
                </c:pt>
                <c:pt idx="976">
                  <c:v>0.18633</c:v>
                </c:pt>
                <c:pt idx="977">
                  <c:v>0.012283</c:v>
                </c:pt>
                <c:pt idx="978">
                  <c:v>0.012326</c:v>
                </c:pt>
                <c:pt idx="979">
                  <c:v>0.012981</c:v>
                </c:pt>
                <c:pt idx="980">
                  <c:v>0.012103</c:v>
                </c:pt>
                <c:pt idx="981">
                  <c:v>0.01201</c:v>
                </c:pt>
                <c:pt idx="982">
                  <c:v>0.012184</c:v>
                </c:pt>
                <c:pt idx="983">
                  <c:v>0.012053</c:v>
                </c:pt>
                <c:pt idx="984">
                  <c:v>0.011873</c:v>
                </c:pt>
                <c:pt idx="985">
                  <c:v>0.012706</c:v>
                </c:pt>
                <c:pt idx="986">
                  <c:v>0.012946</c:v>
                </c:pt>
                <c:pt idx="987">
                  <c:v>0.012209</c:v>
                </c:pt>
                <c:pt idx="988">
                  <c:v>0.013619</c:v>
                </c:pt>
                <c:pt idx="989">
                  <c:v>0.012159</c:v>
                </c:pt>
                <c:pt idx="990">
                  <c:v>0.012432</c:v>
                </c:pt>
                <c:pt idx="991">
                  <c:v>0.012525</c:v>
                </c:pt>
                <c:pt idx="992">
                  <c:v>0.012287</c:v>
                </c:pt>
                <c:pt idx="993">
                  <c:v>0.012232</c:v>
                </c:pt>
                <c:pt idx="994">
                  <c:v>0.012267</c:v>
                </c:pt>
                <c:pt idx="995">
                  <c:v>0.01212</c:v>
                </c:pt>
                <c:pt idx="996">
                  <c:v>0.016747</c:v>
                </c:pt>
                <c:pt idx="997">
                  <c:v>0.012172</c:v>
                </c:pt>
                <c:pt idx="998">
                  <c:v>0.012316</c:v>
                </c:pt>
                <c:pt idx="999">
                  <c:v>0.012101</c:v>
                </c:pt>
                <c:pt idx="1000">
                  <c:v>0.01287</c:v>
                </c:pt>
                <c:pt idx="1001">
                  <c:v>0.012082</c:v>
                </c:pt>
                <c:pt idx="1002">
                  <c:v>0.012656</c:v>
                </c:pt>
                <c:pt idx="1003">
                  <c:v>0.011978</c:v>
                </c:pt>
                <c:pt idx="1004">
                  <c:v>0.012385</c:v>
                </c:pt>
                <c:pt idx="1005">
                  <c:v>0.01243</c:v>
                </c:pt>
                <c:pt idx="1006">
                  <c:v>0.012236</c:v>
                </c:pt>
                <c:pt idx="1007">
                  <c:v>0.012243</c:v>
                </c:pt>
                <c:pt idx="1008">
                  <c:v>0.012143</c:v>
                </c:pt>
                <c:pt idx="1009">
                  <c:v>0.012216</c:v>
                </c:pt>
                <c:pt idx="1010">
                  <c:v>0.013077</c:v>
                </c:pt>
                <c:pt idx="1011">
                  <c:v>0.012217</c:v>
                </c:pt>
                <c:pt idx="1012">
                  <c:v>0.011981</c:v>
                </c:pt>
                <c:pt idx="1013">
                  <c:v>0.012253</c:v>
                </c:pt>
                <c:pt idx="1014">
                  <c:v>0.01312</c:v>
                </c:pt>
                <c:pt idx="1015">
                  <c:v>0.012003</c:v>
                </c:pt>
                <c:pt idx="1016">
                  <c:v>0.012206</c:v>
                </c:pt>
                <c:pt idx="1017">
                  <c:v>0.012449</c:v>
                </c:pt>
                <c:pt idx="1018">
                  <c:v>0.012192</c:v>
                </c:pt>
                <c:pt idx="1019">
                  <c:v>0.012304</c:v>
                </c:pt>
                <c:pt idx="1020">
                  <c:v>0.012085</c:v>
                </c:pt>
                <c:pt idx="1021">
                  <c:v>0.013137</c:v>
                </c:pt>
                <c:pt idx="1022">
                  <c:v>0.012508</c:v>
                </c:pt>
                <c:pt idx="1023">
                  <c:v>0.012065</c:v>
                </c:pt>
                <c:pt idx="1024">
                  <c:v>0.013895</c:v>
                </c:pt>
                <c:pt idx="1025">
                  <c:v>0.012117</c:v>
                </c:pt>
                <c:pt idx="1026">
                  <c:v>0.012378</c:v>
                </c:pt>
                <c:pt idx="1027">
                  <c:v>0.012127</c:v>
                </c:pt>
                <c:pt idx="1028">
                  <c:v>0.012281</c:v>
                </c:pt>
                <c:pt idx="1029">
                  <c:v>0.012241</c:v>
                </c:pt>
                <c:pt idx="1030">
                  <c:v>0.011853</c:v>
                </c:pt>
                <c:pt idx="1031">
                  <c:v>0.012786</c:v>
                </c:pt>
                <c:pt idx="1032">
                  <c:v>0.01274</c:v>
                </c:pt>
                <c:pt idx="1033">
                  <c:v>0.012509</c:v>
                </c:pt>
                <c:pt idx="1034">
                  <c:v>0.012396</c:v>
                </c:pt>
                <c:pt idx="1035">
                  <c:v>0.015601</c:v>
                </c:pt>
                <c:pt idx="1036">
                  <c:v>0.012157</c:v>
                </c:pt>
                <c:pt idx="1037">
                  <c:v>0.013917</c:v>
                </c:pt>
                <c:pt idx="1038">
                  <c:v>0.012515</c:v>
                </c:pt>
                <c:pt idx="1039">
                  <c:v>0.012656</c:v>
                </c:pt>
                <c:pt idx="1040">
                  <c:v>0.012151</c:v>
                </c:pt>
                <c:pt idx="1041">
                  <c:v>0.080555</c:v>
                </c:pt>
                <c:pt idx="1042">
                  <c:v>0.012262</c:v>
                </c:pt>
                <c:pt idx="1043">
                  <c:v>0.012918</c:v>
                </c:pt>
                <c:pt idx="1044">
                  <c:v>0.01331</c:v>
                </c:pt>
                <c:pt idx="1045">
                  <c:v>0.012116</c:v>
                </c:pt>
                <c:pt idx="1046">
                  <c:v>0.012536</c:v>
                </c:pt>
                <c:pt idx="1047">
                  <c:v>0.012115</c:v>
                </c:pt>
                <c:pt idx="1048">
                  <c:v>0.014619</c:v>
                </c:pt>
                <c:pt idx="1049">
                  <c:v>0.012174</c:v>
                </c:pt>
                <c:pt idx="1050">
                  <c:v>0.012232</c:v>
                </c:pt>
                <c:pt idx="1051">
                  <c:v>0.012799</c:v>
                </c:pt>
                <c:pt idx="1052">
                  <c:v>0.012406</c:v>
                </c:pt>
                <c:pt idx="1053">
                  <c:v>0.011841</c:v>
                </c:pt>
                <c:pt idx="1054">
                  <c:v>0.012117</c:v>
                </c:pt>
                <c:pt idx="1055">
                  <c:v>0.012203</c:v>
                </c:pt>
                <c:pt idx="1056">
                  <c:v>0.012166</c:v>
                </c:pt>
                <c:pt idx="1057">
                  <c:v>0.012025</c:v>
                </c:pt>
                <c:pt idx="1058">
                  <c:v>0.013164</c:v>
                </c:pt>
                <c:pt idx="1059">
                  <c:v>0.012673</c:v>
                </c:pt>
                <c:pt idx="1060">
                  <c:v>0.012183</c:v>
                </c:pt>
                <c:pt idx="1061">
                  <c:v>0.012363</c:v>
                </c:pt>
                <c:pt idx="1062">
                  <c:v>0.012872</c:v>
                </c:pt>
                <c:pt idx="1063">
                  <c:v>0.012718</c:v>
                </c:pt>
                <c:pt idx="1064">
                  <c:v>0.01213</c:v>
                </c:pt>
                <c:pt idx="1065">
                  <c:v>0.012133</c:v>
                </c:pt>
                <c:pt idx="1066">
                  <c:v>0.012121</c:v>
                </c:pt>
                <c:pt idx="1067">
                  <c:v>0.012406</c:v>
                </c:pt>
                <c:pt idx="1068">
                  <c:v>0.012231</c:v>
                </c:pt>
                <c:pt idx="1069">
                  <c:v>0.012183</c:v>
                </c:pt>
                <c:pt idx="1070">
                  <c:v>0.013131</c:v>
                </c:pt>
                <c:pt idx="1071">
                  <c:v>0.012803</c:v>
                </c:pt>
                <c:pt idx="1072">
                  <c:v>0.011976</c:v>
                </c:pt>
                <c:pt idx="1073">
                  <c:v>0.012264</c:v>
                </c:pt>
                <c:pt idx="1074">
                  <c:v>0.14411</c:v>
                </c:pt>
                <c:pt idx="1075">
                  <c:v>0.012244</c:v>
                </c:pt>
                <c:pt idx="1076">
                  <c:v>0.012358</c:v>
                </c:pt>
                <c:pt idx="1077">
                  <c:v>0.012237</c:v>
                </c:pt>
                <c:pt idx="1078">
                  <c:v>0.012634</c:v>
                </c:pt>
                <c:pt idx="1079">
                  <c:v>0.012233</c:v>
                </c:pt>
                <c:pt idx="1080">
                  <c:v>0.012499</c:v>
                </c:pt>
                <c:pt idx="1081">
                  <c:v>0.011807</c:v>
                </c:pt>
                <c:pt idx="1082">
                  <c:v>0.012032</c:v>
                </c:pt>
                <c:pt idx="1083">
                  <c:v>0.012804</c:v>
                </c:pt>
                <c:pt idx="1084">
                  <c:v>0.012122</c:v>
                </c:pt>
                <c:pt idx="1085">
                  <c:v>0.012251</c:v>
                </c:pt>
                <c:pt idx="1086">
                  <c:v>0.011995</c:v>
                </c:pt>
                <c:pt idx="1087">
                  <c:v>0.012496</c:v>
                </c:pt>
                <c:pt idx="1088">
                  <c:v>0.012187</c:v>
                </c:pt>
                <c:pt idx="1089">
                  <c:v>0.012138</c:v>
                </c:pt>
                <c:pt idx="1090">
                  <c:v>0.012566</c:v>
                </c:pt>
                <c:pt idx="1091">
                  <c:v>0.012108</c:v>
                </c:pt>
                <c:pt idx="1092">
                  <c:v>0.012147</c:v>
                </c:pt>
                <c:pt idx="1093">
                  <c:v>0.011994</c:v>
                </c:pt>
                <c:pt idx="1094">
                  <c:v>0.012169</c:v>
                </c:pt>
                <c:pt idx="1095">
                  <c:v>0.01264</c:v>
                </c:pt>
                <c:pt idx="1096">
                  <c:v>0.012287</c:v>
                </c:pt>
                <c:pt idx="1097">
                  <c:v>0.012521</c:v>
                </c:pt>
                <c:pt idx="1098">
                  <c:v>0.012884</c:v>
                </c:pt>
                <c:pt idx="1099">
                  <c:v>0.01216</c:v>
                </c:pt>
                <c:pt idx="1100">
                  <c:v>0.012686</c:v>
                </c:pt>
                <c:pt idx="1101">
                  <c:v>0.012452</c:v>
                </c:pt>
                <c:pt idx="1102">
                  <c:v>0.012141</c:v>
                </c:pt>
                <c:pt idx="1103">
                  <c:v>0.012185</c:v>
                </c:pt>
                <c:pt idx="1104">
                  <c:v>0.012492</c:v>
                </c:pt>
                <c:pt idx="1105">
                  <c:v>0.012099</c:v>
                </c:pt>
                <c:pt idx="1106">
                  <c:v>0.014298</c:v>
                </c:pt>
                <c:pt idx="1107">
                  <c:v>0.012116</c:v>
                </c:pt>
                <c:pt idx="1108">
                  <c:v>0.012156</c:v>
                </c:pt>
                <c:pt idx="1109">
                  <c:v>0.012948</c:v>
                </c:pt>
                <c:pt idx="1110">
                  <c:v>0.012613</c:v>
                </c:pt>
                <c:pt idx="1111">
                  <c:v>0.012087</c:v>
                </c:pt>
                <c:pt idx="1112">
                  <c:v>0.012158</c:v>
                </c:pt>
                <c:pt idx="1113">
                  <c:v>0.012638</c:v>
                </c:pt>
                <c:pt idx="1114">
                  <c:v>0.012263</c:v>
                </c:pt>
                <c:pt idx="1115">
                  <c:v>0.012829</c:v>
                </c:pt>
                <c:pt idx="1116">
                  <c:v>0.013657</c:v>
                </c:pt>
                <c:pt idx="1117">
                  <c:v>0.012371</c:v>
                </c:pt>
                <c:pt idx="1118">
                  <c:v>0.012401</c:v>
                </c:pt>
                <c:pt idx="1119">
                  <c:v>0.012245</c:v>
                </c:pt>
                <c:pt idx="1120">
                  <c:v>0.012057</c:v>
                </c:pt>
                <c:pt idx="1121">
                  <c:v>0.012883</c:v>
                </c:pt>
                <c:pt idx="1122">
                  <c:v>0.012188</c:v>
                </c:pt>
                <c:pt idx="1123">
                  <c:v>0.012267</c:v>
                </c:pt>
                <c:pt idx="1124">
                  <c:v>0.013288</c:v>
                </c:pt>
                <c:pt idx="1125">
                  <c:v>0.012269</c:v>
                </c:pt>
                <c:pt idx="1126">
                  <c:v>0.012012</c:v>
                </c:pt>
                <c:pt idx="1127">
                  <c:v>0.012598</c:v>
                </c:pt>
                <c:pt idx="1128">
                  <c:v>0.01184</c:v>
                </c:pt>
                <c:pt idx="1129">
                  <c:v>0.01234</c:v>
                </c:pt>
                <c:pt idx="1130">
                  <c:v>0.012123</c:v>
                </c:pt>
                <c:pt idx="1131">
                  <c:v>0.011967</c:v>
                </c:pt>
                <c:pt idx="1132">
                  <c:v>0.012644</c:v>
                </c:pt>
                <c:pt idx="1133">
                  <c:v>0.014064</c:v>
                </c:pt>
                <c:pt idx="1134">
                  <c:v>0.012741</c:v>
                </c:pt>
                <c:pt idx="1135">
                  <c:v>0.012322</c:v>
                </c:pt>
                <c:pt idx="1136">
                  <c:v>0.012733</c:v>
                </c:pt>
                <c:pt idx="1137">
                  <c:v>0.012438</c:v>
                </c:pt>
                <c:pt idx="1138">
                  <c:v>0.011981</c:v>
                </c:pt>
                <c:pt idx="1139">
                  <c:v>0.012386</c:v>
                </c:pt>
                <c:pt idx="1140">
                  <c:v>0.012523</c:v>
                </c:pt>
                <c:pt idx="1141">
                  <c:v>0.012202</c:v>
                </c:pt>
                <c:pt idx="1142">
                  <c:v>0.012642</c:v>
                </c:pt>
                <c:pt idx="1143">
                  <c:v>0.012383</c:v>
                </c:pt>
                <c:pt idx="1144">
                  <c:v>0.012171</c:v>
                </c:pt>
                <c:pt idx="1145">
                  <c:v>0.012599</c:v>
                </c:pt>
                <c:pt idx="1146">
                  <c:v>0.012209</c:v>
                </c:pt>
                <c:pt idx="1147">
                  <c:v>0.16165</c:v>
                </c:pt>
                <c:pt idx="1148">
                  <c:v>0.011941</c:v>
                </c:pt>
                <c:pt idx="1149">
                  <c:v>0.013028</c:v>
                </c:pt>
                <c:pt idx="1150">
                  <c:v>0.012232</c:v>
                </c:pt>
                <c:pt idx="1151">
                  <c:v>0.01214</c:v>
                </c:pt>
                <c:pt idx="1152">
                  <c:v>0.012524</c:v>
                </c:pt>
                <c:pt idx="1153">
                  <c:v>0.012222</c:v>
                </c:pt>
                <c:pt idx="1154">
                  <c:v>0.013977</c:v>
                </c:pt>
                <c:pt idx="1155">
                  <c:v>0.012483</c:v>
                </c:pt>
                <c:pt idx="1156">
                  <c:v>0.012788</c:v>
                </c:pt>
                <c:pt idx="1157">
                  <c:v>0.014489</c:v>
                </c:pt>
                <c:pt idx="1158">
                  <c:v>0.01245</c:v>
                </c:pt>
                <c:pt idx="1159">
                  <c:v>0.012716</c:v>
                </c:pt>
                <c:pt idx="1160">
                  <c:v>0.012164</c:v>
                </c:pt>
                <c:pt idx="1161">
                  <c:v>0.013185</c:v>
                </c:pt>
                <c:pt idx="1162">
                  <c:v>0.012522</c:v>
                </c:pt>
                <c:pt idx="1163">
                  <c:v>0.012605</c:v>
                </c:pt>
                <c:pt idx="1164">
                  <c:v>0.012339</c:v>
                </c:pt>
                <c:pt idx="1165">
                  <c:v>0.012132</c:v>
                </c:pt>
                <c:pt idx="1166">
                  <c:v>0.01192</c:v>
                </c:pt>
                <c:pt idx="1167">
                  <c:v>0.012941</c:v>
                </c:pt>
                <c:pt idx="1168">
                  <c:v>0.012097</c:v>
                </c:pt>
                <c:pt idx="1169">
                  <c:v>0.013149</c:v>
                </c:pt>
                <c:pt idx="1170">
                  <c:v>0.014857</c:v>
                </c:pt>
                <c:pt idx="1171">
                  <c:v>0.013659</c:v>
                </c:pt>
                <c:pt idx="1172">
                  <c:v>0.012535</c:v>
                </c:pt>
                <c:pt idx="1173">
                  <c:v>0.012297</c:v>
                </c:pt>
                <c:pt idx="1174">
                  <c:v>0.012557</c:v>
                </c:pt>
                <c:pt idx="1175">
                  <c:v>0.012498</c:v>
                </c:pt>
                <c:pt idx="1176">
                  <c:v>0.012346</c:v>
                </c:pt>
                <c:pt idx="1177">
                  <c:v>0.012846</c:v>
                </c:pt>
                <c:pt idx="1178">
                  <c:v>0.013443</c:v>
                </c:pt>
                <c:pt idx="1179">
                  <c:v>0.012531</c:v>
                </c:pt>
                <c:pt idx="1180">
                  <c:v>0.012089</c:v>
                </c:pt>
                <c:pt idx="1181">
                  <c:v>0.012565</c:v>
                </c:pt>
                <c:pt idx="1182">
                  <c:v>0.012535</c:v>
                </c:pt>
                <c:pt idx="1183">
                  <c:v>0.012166</c:v>
                </c:pt>
                <c:pt idx="1184">
                  <c:v>0.0123</c:v>
                </c:pt>
                <c:pt idx="1185">
                  <c:v>0.012336</c:v>
                </c:pt>
                <c:pt idx="1186">
                  <c:v>0.012164</c:v>
                </c:pt>
                <c:pt idx="1187">
                  <c:v>0.013429</c:v>
                </c:pt>
                <c:pt idx="1188">
                  <c:v>0.012042</c:v>
                </c:pt>
                <c:pt idx="1189">
                  <c:v>0.013001</c:v>
                </c:pt>
                <c:pt idx="1190">
                  <c:v>0.012314</c:v>
                </c:pt>
                <c:pt idx="1191">
                  <c:v>0.012102</c:v>
                </c:pt>
                <c:pt idx="1192">
                  <c:v>0.012779</c:v>
                </c:pt>
                <c:pt idx="1193">
                  <c:v>0.012158</c:v>
                </c:pt>
                <c:pt idx="1194">
                  <c:v>0.012391</c:v>
                </c:pt>
                <c:pt idx="1195">
                  <c:v>0.012157</c:v>
                </c:pt>
                <c:pt idx="1196">
                  <c:v>0.012438</c:v>
                </c:pt>
                <c:pt idx="1197">
                  <c:v>0.012099</c:v>
                </c:pt>
                <c:pt idx="1198">
                  <c:v>0.012271</c:v>
                </c:pt>
                <c:pt idx="1199">
                  <c:v>0.012319</c:v>
                </c:pt>
                <c:pt idx="1200">
                  <c:v>0.012114</c:v>
                </c:pt>
                <c:pt idx="1201">
                  <c:v>0.013292</c:v>
                </c:pt>
                <c:pt idx="1202">
                  <c:v>0.012357</c:v>
                </c:pt>
                <c:pt idx="1203">
                  <c:v>0.012237</c:v>
                </c:pt>
                <c:pt idx="1204">
                  <c:v>0.012181</c:v>
                </c:pt>
                <c:pt idx="1205">
                  <c:v>0.015463</c:v>
                </c:pt>
                <c:pt idx="1206">
                  <c:v>0.011588</c:v>
                </c:pt>
                <c:pt idx="1207">
                  <c:v>0.012094</c:v>
                </c:pt>
                <c:pt idx="1208">
                  <c:v>0.012178</c:v>
                </c:pt>
                <c:pt idx="1209">
                  <c:v>0.01208</c:v>
                </c:pt>
                <c:pt idx="1210">
                  <c:v>0.012135</c:v>
                </c:pt>
                <c:pt idx="1211">
                  <c:v>0.012375</c:v>
                </c:pt>
                <c:pt idx="1212">
                  <c:v>0.012011</c:v>
                </c:pt>
                <c:pt idx="1213">
                  <c:v>0.012199</c:v>
                </c:pt>
                <c:pt idx="1214">
                  <c:v>0.012507</c:v>
                </c:pt>
                <c:pt idx="1215">
                  <c:v>0.011943</c:v>
                </c:pt>
                <c:pt idx="1216">
                  <c:v>0.012383</c:v>
                </c:pt>
                <c:pt idx="1217">
                  <c:v>0.012962</c:v>
                </c:pt>
                <c:pt idx="1218">
                  <c:v>0.012221</c:v>
                </c:pt>
                <c:pt idx="1219">
                  <c:v>0.012263</c:v>
                </c:pt>
                <c:pt idx="1220">
                  <c:v>0.01217</c:v>
                </c:pt>
                <c:pt idx="1221">
                  <c:v>0.01215</c:v>
                </c:pt>
                <c:pt idx="1222">
                  <c:v>0.020322</c:v>
                </c:pt>
                <c:pt idx="1223">
                  <c:v>0.012336</c:v>
                </c:pt>
                <c:pt idx="1224">
                  <c:v>0.012156</c:v>
                </c:pt>
                <c:pt idx="1225">
                  <c:v>0.012205</c:v>
                </c:pt>
                <c:pt idx="1226">
                  <c:v>0.012294</c:v>
                </c:pt>
                <c:pt idx="1227">
                  <c:v>0.015214</c:v>
                </c:pt>
                <c:pt idx="1228">
                  <c:v>0.013379</c:v>
                </c:pt>
                <c:pt idx="1229">
                  <c:v>0.012575</c:v>
                </c:pt>
                <c:pt idx="1230">
                  <c:v>0.012222</c:v>
                </c:pt>
                <c:pt idx="1231">
                  <c:v>0.012316</c:v>
                </c:pt>
                <c:pt idx="1232">
                  <c:v>0.012372</c:v>
                </c:pt>
                <c:pt idx="1233">
                  <c:v>0.014529</c:v>
                </c:pt>
                <c:pt idx="1234">
                  <c:v>0.012315</c:v>
                </c:pt>
                <c:pt idx="1235">
                  <c:v>0.012098</c:v>
                </c:pt>
                <c:pt idx="1236">
                  <c:v>0.011981</c:v>
                </c:pt>
                <c:pt idx="1237">
                  <c:v>0.012171</c:v>
                </c:pt>
                <c:pt idx="1238">
                  <c:v>0.012087</c:v>
                </c:pt>
                <c:pt idx="1239">
                  <c:v>0.015329</c:v>
                </c:pt>
                <c:pt idx="1240">
                  <c:v>0.012452</c:v>
                </c:pt>
                <c:pt idx="1241">
                  <c:v>0.012104</c:v>
                </c:pt>
                <c:pt idx="1242">
                  <c:v>0.01211</c:v>
                </c:pt>
                <c:pt idx="1243">
                  <c:v>0.012079</c:v>
                </c:pt>
                <c:pt idx="1244">
                  <c:v>0.012412</c:v>
                </c:pt>
                <c:pt idx="1245">
                  <c:v>0.012182</c:v>
                </c:pt>
                <c:pt idx="1246">
                  <c:v>0.013063</c:v>
                </c:pt>
                <c:pt idx="1247">
                  <c:v>0.013805</c:v>
                </c:pt>
                <c:pt idx="1248">
                  <c:v>0.012184</c:v>
                </c:pt>
                <c:pt idx="1249">
                  <c:v>0.012286</c:v>
                </c:pt>
                <c:pt idx="1250">
                  <c:v>0.012444</c:v>
                </c:pt>
                <c:pt idx="1251">
                  <c:v>0.012039</c:v>
                </c:pt>
                <c:pt idx="1252">
                  <c:v>0.013123</c:v>
                </c:pt>
                <c:pt idx="1253">
                  <c:v>0.012026</c:v>
                </c:pt>
                <c:pt idx="1254">
                  <c:v>0.013365</c:v>
                </c:pt>
                <c:pt idx="1255">
                  <c:v>0.012362</c:v>
                </c:pt>
                <c:pt idx="1256">
                  <c:v>0.020517</c:v>
                </c:pt>
                <c:pt idx="1257">
                  <c:v>0.0121</c:v>
                </c:pt>
                <c:pt idx="1258">
                  <c:v>0.012066</c:v>
                </c:pt>
                <c:pt idx="1259">
                  <c:v>0.012436</c:v>
                </c:pt>
                <c:pt idx="1260">
                  <c:v>0.012033</c:v>
                </c:pt>
                <c:pt idx="1261">
                  <c:v>0.012142</c:v>
                </c:pt>
                <c:pt idx="1262">
                  <c:v>0.012255</c:v>
                </c:pt>
                <c:pt idx="1263">
                  <c:v>0.012084</c:v>
                </c:pt>
                <c:pt idx="1264">
                  <c:v>0.012084</c:v>
                </c:pt>
                <c:pt idx="1265">
                  <c:v>0.012289</c:v>
                </c:pt>
                <c:pt idx="1266">
                  <c:v>0.012044</c:v>
                </c:pt>
                <c:pt idx="1267">
                  <c:v>0.012223</c:v>
                </c:pt>
                <c:pt idx="1268">
                  <c:v>0.014522</c:v>
                </c:pt>
                <c:pt idx="1269">
                  <c:v>0.012009</c:v>
                </c:pt>
                <c:pt idx="1270">
                  <c:v>0.012067</c:v>
                </c:pt>
                <c:pt idx="1271">
                  <c:v>0.012302</c:v>
                </c:pt>
                <c:pt idx="1272">
                  <c:v>0.012413</c:v>
                </c:pt>
                <c:pt idx="1273">
                  <c:v>0.012337</c:v>
                </c:pt>
                <c:pt idx="1274">
                  <c:v>0.012112</c:v>
                </c:pt>
                <c:pt idx="1275">
                  <c:v>0.016994</c:v>
                </c:pt>
                <c:pt idx="1276">
                  <c:v>0.012189</c:v>
                </c:pt>
                <c:pt idx="1277">
                  <c:v>0.012688</c:v>
                </c:pt>
                <c:pt idx="1278">
                  <c:v>0.012083</c:v>
                </c:pt>
                <c:pt idx="1279">
                  <c:v>0.01322</c:v>
                </c:pt>
                <c:pt idx="1280">
                  <c:v>0.013121</c:v>
                </c:pt>
                <c:pt idx="1281">
                  <c:v>0.012281</c:v>
                </c:pt>
                <c:pt idx="1282">
                  <c:v>0.012246</c:v>
                </c:pt>
                <c:pt idx="1283">
                  <c:v>0.012315</c:v>
                </c:pt>
                <c:pt idx="1284">
                  <c:v>0.012141</c:v>
                </c:pt>
                <c:pt idx="1285">
                  <c:v>0.012273</c:v>
                </c:pt>
                <c:pt idx="1286">
                  <c:v>0.012277</c:v>
                </c:pt>
                <c:pt idx="1287">
                  <c:v>0.012526</c:v>
                </c:pt>
                <c:pt idx="1288">
                  <c:v>0.012645</c:v>
                </c:pt>
                <c:pt idx="1289">
                  <c:v>0.011982</c:v>
                </c:pt>
                <c:pt idx="1290">
                  <c:v>0.012533</c:v>
                </c:pt>
                <c:pt idx="1291">
                  <c:v>0.013197</c:v>
                </c:pt>
                <c:pt idx="1292">
                  <c:v>0.013787</c:v>
                </c:pt>
                <c:pt idx="1293">
                  <c:v>0.011841</c:v>
                </c:pt>
                <c:pt idx="1294">
                  <c:v>0.011992</c:v>
                </c:pt>
                <c:pt idx="1295">
                  <c:v>0.012437</c:v>
                </c:pt>
                <c:pt idx="1296">
                  <c:v>0.012279</c:v>
                </c:pt>
                <c:pt idx="1297">
                  <c:v>0.012026</c:v>
                </c:pt>
                <c:pt idx="1298">
                  <c:v>0.012385</c:v>
                </c:pt>
                <c:pt idx="1299">
                  <c:v>0.012124</c:v>
                </c:pt>
                <c:pt idx="1300">
                  <c:v>0.01247</c:v>
                </c:pt>
                <c:pt idx="1301">
                  <c:v>0.012167</c:v>
                </c:pt>
                <c:pt idx="1302">
                  <c:v>0.012319</c:v>
                </c:pt>
                <c:pt idx="1303">
                  <c:v>0.013054</c:v>
                </c:pt>
                <c:pt idx="1304">
                  <c:v>0.012224</c:v>
                </c:pt>
                <c:pt idx="1305">
                  <c:v>0.012202</c:v>
                </c:pt>
                <c:pt idx="1306">
                  <c:v>0.013187</c:v>
                </c:pt>
                <c:pt idx="1307">
                  <c:v>0.012252</c:v>
                </c:pt>
                <c:pt idx="1308">
                  <c:v>0.012993</c:v>
                </c:pt>
                <c:pt idx="1309">
                  <c:v>0.011836</c:v>
                </c:pt>
                <c:pt idx="1310">
                  <c:v>0.012171</c:v>
                </c:pt>
                <c:pt idx="1311">
                  <c:v>0.012511</c:v>
                </c:pt>
                <c:pt idx="1312">
                  <c:v>0.012215</c:v>
                </c:pt>
                <c:pt idx="1313">
                  <c:v>0.012375</c:v>
                </c:pt>
                <c:pt idx="1314">
                  <c:v>0.01216</c:v>
                </c:pt>
                <c:pt idx="1315">
                  <c:v>0.012436</c:v>
                </c:pt>
                <c:pt idx="1316">
                  <c:v>0.012109</c:v>
                </c:pt>
                <c:pt idx="1317">
                  <c:v>0.012198</c:v>
                </c:pt>
                <c:pt idx="1318">
                  <c:v>0.012017</c:v>
                </c:pt>
                <c:pt idx="1319">
                  <c:v>0.01228</c:v>
                </c:pt>
                <c:pt idx="1320">
                  <c:v>0.012092</c:v>
                </c:pt>
                <c:pt idx="1321">
                  <c:v>0.013069</c:v>
                </c:pt>
                <c:pt idx="1322">
                  <c:v>0.012757</c:v>
                </c:pt>
                <c:pt idx="1323">
                  <c:v>0.012526</c:v>
                </c:pt>
                <c:pt idx="1324">
                  <c:v>0.012085</c:v>
                </c:pt>
                <c:pt idx="1325">
                  <c:v>0.012475</c:v>
                </c:pt>
                <c:pt idx="1326">
                  <c:v>0.012483</c:v>
                </c:pt>
                <c:pt idx="1327">
                  <c:v>0.012339</c:v>
                </c:pt>
                <c:pt idx="1328">
                  <c:v>0.012659</c:v>
                </c:pt>
                <c:pt idx="1329">
                  <c:v>0.012313</c:v>
                </c:pt>
                <c:pt idx="1330">
                  <c:v>0.012268</c:v>
                </c:pt>
                <c:pt idx="1331">
                  <c:v>0.011667</c:v>
                </c:pt>
                <c:pt idx="1332">
                  <c:v>0.20785</c:v>
                </c:pt>
                <c:pt idx="1333">
                  <c:v>0.044472</c:v>
                </c:pt>
                <c:pt idx="1334">
                  <c:v>0.012153</c:v>
                </c:pt>
                <c:pt idx="1335">
                  <c:v>0.012148</c:v>
                </c:pt>
                <c:pt idx="1336">
                  <c:v>0.012201</c:v>
                </c:pt>
                <c:pt idx="1337">
                  <c:v>0.01365</c:v>
                </c:pt>
                <c:pt idx="1338">
                  <c:v>0.012438</c:v>
                </c:pt>
                <c:pt idx="1339">
                  <c:v>0.012143</c:v>
                </c:pt>
                <c:pt idx="1340">
                  <c:v>0.1794</c:v>
                </c:pt>
                <c:pt idx="1341">
                  <c:v>0.012699</c:v>
                </c:pt>
                <c:pt idx="1342">
                  <c:v>0.01206</c:v>
                </c:pt>
                <c:pt idx="1343">
                  <c:v>0.012732</c:v>
                </c:pt>
                <c:pt idx="1344">
                  <c:v>0.013078</c:v>
                </c:pt>
                <c:pt idx="1345">
                  <c:v>0.01224</c:v>
                </c:pt>
                <c:pt idx="1346">
                  <c:v>0.012236</c:v>
                </c:pt>
                <c:pt idx="1347">
                  <c:v>0.012497</c:v>
                </c:pt>
                <c:pt idx="1348">
                  <c:v>0.0124</c:v>
                </c:pt>
                <c:pt idx="1349">
                  <c:v>0.012217</c:v>
                </c:pt>
                <c:pt idx="1350">
                  <c:v>0.012344</c:v>
                </c:pt>
                <c:pt idx="1351">
                  <c:v>0.01216</c:v>
                </c:pt>
                <c:pt idx="1352">
                  <c:v>0.012381</c:v>
                </c:pt>
                <c:pt idx="1353">
                  <c:v>0.012187</c:v>
                </c:pt>
                <c:pt idx="1354">
                  <c:v>0.015724</c:v>
                </c:pt>
                <c:pt idx="1355">
                  <c:v>0.012202</c:v>
                </c:pt>
                <c:pt idx="1356">
                  <c:v>0.012205</c:v>
                </c:pt>
                <c:pt idx="1357">
                  <c:v>0.012603</c:v>
                </c:pt>
                <c:pt idx="1358">
                  <c:v>0.012203</c:v>
                </c:pt>
                <c:pt idx="1359">
                  <c:v>0.011992</c:v>
                </c:pt>
                <c:pt idx="1360">
                  <c:v>0.013441</c:v>
                </c:pt>
                <c:pt idx="1361">
                  <c:v>0.012616</c:v>
                </c:pt>
                <c:pt idx="1362">
                  <c:v>0.012377</c:v>
                </c:pt>
                <c:pt idx="1363">
                  <c:v>0.012262</c:v>
                </c:pt>
                <c:pt idx="1364">
                  <c:v>0.012304</c:v>
                </c:pt>
                <c:pt idx="1365">
                  <c:v>0.011857</c:v>
                </c:pt>
                <c:pt idx="1366">
                  <c:v>0.012246</c:v>
                </c:pt>
                <c:pt idx="1367">
                  <c:v>0.01221</c:v>
                </c:pt>
                <c:pt idx="1368">
                  <c:v>0.012256</c:v>
                </c:pt>
                <c:pt idx="1369">
                  <c:v>0.01185</c:v>
                </c:pt>
                <c:pt idx="1370">
                  <c:v>0.012744</c:v>
                </c:pt>
                <c:pt idx="1371">
                  <c:v>0.01212</c:v>
                </c:pt>
                <c:pt idx="1372">
                  <c:v>0.012365</c:v>
                </c:pt>
                <c:pt idx="1373">
                  <c:v>0.013069</c:v>
                </c:pt>
                <c:pt idx="1374">
                  <c:v>0.012056</c:v>
                </c:pt>
                <c:pt idx="1375">
                  <c:v>0.012214</c:v>
                </c:pt>
                <c:pt idx="1376">
                  <c:v>0.012694</c:v>
                </c:pt>
                <c:pt idx="1377">
                  <c:v>0.012645</c:v>
                </c:pt>
                <c:pt idx="1378">
                  <c:v>0.012381</c:v>
                </c:pt>
                <c:pt idx="1379">
                  <c:v>0.012411</c:v>
                </c:pt>
                <c:pt idx="1380">
                  <c:v>0.012484</c:v>
                </c:pt>
                <c:pt idx="1381">
                  <c:v>0.012175</c:v>
                </c:pt>
                <c:pt idx="1382">
                  <c:v>0.011784</c:v>
                </c:pt>
                <c:pt idx="1383">
                  <c:v>0.012285</c:v>
                </c:pt>
                <c:pt idx="1384">
                  <c:v>0.012021</c:v>
                </c:pt>
                <c:pt idx="1385">
                  <c:v>0.012257</c:v>
                </c:pt>
                <c:pt idx="1386">
                  <c:v>0.012177</c:v>
                </c:pt>
                <c:pt idx="1387">
                  <c:v>0.014326</c:v>
                </c:pt>
                <c:pt idx="1388">
                  <c:v>0.012177</c:v>
                </c:pt>
                <c:pt idx="1389">
                  <c:v>0.012429</c:v>
                </c:pt>
                <c:pt idx="1390">
                  <c:v>0.012068</c:v>
                </c:pt>
                <c:pt idx="1391">
                  <c:v>0.012192</c:v>
                </c:pt>
                <c:pt idx="1392">
                  <c:v>0.012377</c:v>
                </c:pt>
                <c:pt idx="1393">
                  <c:v>0.013601</c:v>
                </c:pt>
                <c:pt idx="1394">
                  <c:v>0.012201</c:v>
                </c:pt>
                <c:pt idx="1395">
                  <c:v>0.012255</c:v>
                </c:pt>
                <c:pt idx="1396">
                  <c:v>0.011881</c:v>
                </c:pt>
                <c:pt idx="1397">
                  <c:v>0.013445</c:v>
                </c:pt>
                <c:pt idx="1398">
                  <c:v>0.012123</c:v>
                </c:pt>
                <c:pt idx="1399">
                  <c:v>0.013327</c:v>
                </c:pt>
                <c:pt idx="1400">
                  <c:v>0.012114</c:v>
                </c:pt>
                <c:pt idx="1401">
                  <c:v>0.012379</c:v>
                </c:pt>
                <c:pt idx="1402">
                  <c:v>0.012616</c:v>
                </c:pt>
                <c:pt idx="1403">
                  <c:v>0.01399</c:v>
                </c:pt>
                <c:pt idx="1404">
                  <c:v>0.012023</c:v>
                </c:pt>
                <c:pt idx="1405">
                  <c:v>0.013218</c:v>
                </c:pt>
                <c:pt idx="1406">
                  <c:v>0.012109</c:v>
                </c:pt>
                <c:pt idx="1407">
                  <c:v>0.011844</c:v>
                </c:pt>
                <c:pt idx="1408">
                  <c:v>0.013647</c:v>
                </c:pt>
                <c:pt idx="1409">
                  <c:v>0.012122</c:v>
                </c:pt>
                <c:pt idx="1410">
                  <c:v>0.012466</c:v>
                </c:pt>
                <c:pt idx="1411">
                  <c:v>0.011763</c:v>
                </c:pt>
                <c:pt idx="1412">
                  <c:v>0.012349</c:v>
                </c:pt>
                <c:pt idx="1413">
                  <c:v>0.012786</c:v>
                </c:pt>
                <c:pt idx="1414">
                  <c:v>0.012494</c:v>
                </c:pt>
                <c:pt idx="1415">
                  <c:v>0.013229</c:v>
                </c:pt>
                <c:pt idx="1416">
                  <c:v>0.012208</c:v>
                </c:pt>
                <c:pt idx="1417">
                  <c:v>0.012246</c:v>
                </c:pt>
                <c:pt idx="1418">
                  <c:v>0.012628</c:v>
                </c:pt>
                <c:pt idx="1419">
                  <c:v>0.01221</c:v>
                </c:pt>
                <c:pt idx="1420">
                  <c:v>0.012374</c:v>
                </c:pt>
                <c:pt idx="1421">
                  <c:v>0.012537</c:v>
                </c:pt>
                <c:pt idx="1422">
                  <c:v>0.0125</c:v>
                </c:pt>
                <c:pt idx="1423">
                  <c:v>0.025149</c:v>
                </c:pt>
                <c:pt idx="1424">
                  <c:v>0.012211</c:v>
                </c:pt>
                <c:pt idx="1425">
                  <c:v>0.012184</c:v>
                </c:pt>
                <c:pt idx="1426">
                  <c:v>0.012003</c:v>
                </c:pt>
                <c:pt idx="1427">
                  <c:v>0.013916</c:v>
                </c:pt>
                <c:pt idx="1428">
                  <c:v>0.012367</c:v>
                </c:pt>
                <c:pt idx="1429">
                  <c:v>0.012345</c:v>
                </c:pt>
                <c:pt idx="1430">
                  <c:v>0.012769</c:v>
                </c:pt>
                <c:pt idx="1431">
                  <c:v>0.018818</c:v>
                </c:pt>
                <c:pt idx="1432">
                  <c:v>0.013115</c:v>
                </c:pt>
                <c:pt idx="1433">
                  <c:v>0.072057</c:v>
                </c:pt>
                <c:pt idx="1434">
                  <c:v>0.01303</c:v>
                </c:pt>
                <c:pt idx="1435">
                  <c:v>0.011683</c:v>
                </c:pt>
                <c:pt idx="1436">
                  <c:v>0.01226</c:v>
                </c:pt>
                <c:pt idx="1437">
                  <c:v>0.012036</c:v>
                </c:pt>
                <c:pt idx="1438">
                  <c:v>0.012112</c:v>
                </c:pt>
                <c:pt idx="1439">
                  <c:v>0.012692</c:v>
                </c:pt>
                <c:pt idx="1440">
                  <c:v>0.012847</c:v>
                </c:pt>
                <c:pt idx="1441">
                  <c:v>0.012537</c:v>
                </c:pt>
                <c:pt idx="1442">
                  <c:v>0.01235</c:v>
                </c:pt>
                <c:pt idx="1443">
                  <c:v>0.012131</c:v>
                </c:pt>
                <c:pt idx="1444">
                  <c:v>0.011896</c:v>
                </c:pt>
                <c:pt idx="1445">
                  <c:v>0.01219</c:v>
                </c:pt>
                <c:pt idx="1446">
                  <c:v>0.01296</c:v>
                </c:pt>
                <c:pt idx="1447">
                  <c:v>0.012456</c:v>
                </c:pt>
                <c:pt idx="1448">
                  <c:v>0.012694</c:v>
                </c:pt>
                <c:pt idx="1449">
                  <c:v>0.012368</c:v>
                </c:pt>
                <c:pt idx="1450">
                  <c:v>0.012128</c:v>
                </c:pt>
                <c:pt idx="1451">
                  <c:v>0.012153</c:v>
                </c:pt>
                <c:pt idx="1452">
                  <c:v>0.012239</c:v>
                </c:pt>
                <c:pt idx="1453">
                  <c:v>0.012059</c:v>
                </c:pt>
                <c:pt idx="1454">
                  <c:v>0.012573</c:v>
                </c:pt>
                <c:pt idx="1455">
                  <c:v>0.013859</c:v>
                </c:pt>
                <c:pt idx="1456">
                  <c:v>0.012594</c:v>
                </c:pt>
                <c:pt idx="1457">
                  <c:v>0.014035</c:v>
                </c:pt>
                <c:pt idx="1458">
                  <c:v>0.012051</c:v>
                </c:pt>
                <c:pt idx="1459">
                  <c:v>0.012252</c:v>
                </c:pt>
                <c:pt idx="1460">
                  <c:v>0.012305</c:v>
                </c:pt>
                <c:pt idx="1461">
                  <c:v>0.012178</c:v>
                </c:pt>
                <c:pt idx="1462">
                  <c:v>0.012477</c:v>
                </c:pt>
                <c:pt idx="1463">
                  <c:v>0.012679</c:v>
                </c:pt>
                <c:pt idx="1464">
                  <c:v>0.012044</c:v>
                </c:pt>
                <c:pt idx="1465">
                  <c:v>0.012572</c:v>
                </c:pt>
                <c:pt idx="1466">
                  <c:v>0.012421</c:v>
                </c:pt>
                <c:pt idx="1467">
                  <c:v>0.012158</c:v>
                </c:pt>
                <c:pt idx="1468">
                  <c:v>0.012155</c:v>
                </c:pt>
                <c:pt idx="1469">
                  <c:v>0.012138</c:v>
                </c:pt>
                <c:pt idx="1470">
                  <c:v>0.012369</c:v>
                </c:pt>
                <c:pt idx="1471">
                  <c:v>0.011853</c:v>
                </c:pt>
                <c:pt idx="1472">
                  <c:v>0.012285</c:v>
                </c:pt>
                <c:pt idx="1473">
                  <c:v>0.012153</c:v>
                </c:pt>
                <c:pt idx="1474">
                  <c:v>0.012072</c:v>
                </c:pt>
                <c:pt idx="1475">
                  <c:v>0.012959</c:v>
                </c:pt>
                <c:pt idx="1476">
                  <c:v>0.012199</c:v>
                </c:pt>
                <c:pt idx="1477">
                  <c:v>0.012314</c:v>
                </c:pt>
                <c:pt idx="1478">
                  <c:v>0.012035</c:v>
                </c:pt>
                <c:pt idx="1479">
                  <c:v>0.012519</c:v>
                </c:pt>
                <c:pt idx="1480">
                  <c:v>0.012222</c:v>
                </c:pt>
                <c:pt idx="1481">
                  <c:v>0.011788</c:v>
                </c:pt>
                <c:pt idx="1482">
                  <c:v>0.012191</c:v>
                </c:pt>
                <c:pt idx="1483">
                  <c:v>0.012037</c:v>
                </c:pt>
                <c:pt idx="1484">
                  <c:v>0.01231</c:v>
                </c:pt>
                <c:pt idx="1485">
                  <c:v>0.012144</c:v>
                </c:pt>
                <c:pt idx="1486">
                  <c:v>0.012548</c:v>
                </c:pt>
                <c:pt idx="1487">
                  <c:v>0.012066</c:v>
                </c:pt>
                <c:pt idx="1488">
                  <c:v>0.01363</c:v>
                </c:pt>
                <c:pt idx="1489">
                  <c:v>0.012985</c:v>
                </c:pt>
                <c:pt idx="1490">
                  <c:v>0.01411</c:v>
                </c:pt>
                <c:pt idx="1491">
                  <c:v>0.012929</c:v>
                </c:pt>
                <c:pt idx="1492">
                  <c:v>0.012218</c:v>
                </c:pt>
                <c:pt idx="1493">
                  <c:v>0.012449</c:v>
                </c:pt>
                <c:pt idx="1494">
                  <c:v>0.012032</c:v>
                </c:pt>
                <c:pt idx="1495">
                  <c:v>0.012092</c:v>
                </c:pt>
                <c:pt idx="1496">
                  <c:v>0.012345</c:v>
                </c:pt>
                <c:pt idx="1497">
                  <c:v>0.012397</c:v>
                </c:pt>
                <c:pt idx="1498">
                  <c:v>0.012126</c:v>
                </c:pt>
                <c:pt idx="1499">
                  <c:v>0.012534</c:v>
                </c:pt>
                <c:pt idx="1500">
                  <c:v>0.012511</c:v>
                </c:pt>
                <c:pt idx="1501">
                  <c:v>0.012742</c:v>
                </c:pt>
                <c:pt idx="1502">
                  <c:v>0.012066</c:v>
                </c:pt>
                <c:pt idx="1503">
                  <c:v>0.012484</c:v>
                </c:pt>
                <c:pt idx="1504">
                  <c:v>0.012005</c:v>
                </c:pt>
                <c:pt idx="1505">
                  <c:v>0.012412</c:v>
                </c:pt>
                <c:pt idx="1506">
                  <c:v>0.01259</c:v>
                </c:pt>
                <c:pt idx="1507">
                  <c:v>0.012206</c:v>
                </c:pt>
                <c:pt idx="1508">
                  <c:v>0.012875</c:v>
                </c:pt>
                <c:pt idx="1509">
                  <c:v>0.012876</c:v>
                </c:pt>
                <c:pt idx="1510">
                  <c:v>0.012457</c:v>
                </c:pt>
                <c:pt idx="1511">
                  <c:v>0.012164</c:v>
                </c:pt>
                <c:pt idx="1512">
                  <c:v>0.012609</c:v>
                </c:pt>
                <c:pt idx="1513">
                  <c:v>0.012183</c:v>
                </c:pt>
                <c:pt idx="1514">
                  <c:v>0.012171</c:v>
                </c:pt>
                <c:pt idx="1515">
                  <c:v>0.012259</c:v>
                </c:pt>
                <c:pt idx="1516">
                  <c:v>0.012047</c:v>
                </c:pt>
                <c:pt idx="1517">
                  <c:v>0.012472</c:v>
                </c:pt>
                <c:pt idx="1518">
                  <c:v>0.012271</c:v>
                </c:pt>
                <c:pt idx="1519">
                  <c:v>0.012294</c:v>
                </c:pt>
                <c:pt idx="1520">
                  <c:v>0.012101</c:v>
                </c:pt>
                <c:pt idx="1521">
                  <c:v>0.012121</c:v>
                </c:pt>
                <c:pt idx="1522">
                  <c:v>0.012156</c:v>
                </c:pt>
                <c:pt idx="1523">
                  <c:v>0.01183</c:v>
                </c:pt>
                <c:pt idx="1524">
                  <c:v>0.041858</c:v>
                </c:pt>
                <c:pt idx="1525">
                  <c:v>0.01233</c:v>
                </c:pt>
                <c:pt idx="1526">
                  <c:v>0.012398</c:v>
                </c:pt>
                <c:pt idx="1527">
                  <c:v>0.012082</c:v>
                </c:pt>
                <c:pt idx="1528">
                  <c:v>0.012182</c:v>
                </c:pt>
                <c:pt idx="1529">
                  <c:v>0.012237</c:v>
                </c:pt>
                <c:pt idx="1530">
                  <c:v>0.01231</c:v>
                </c:pt>
                <c:pt idx="1531">
                  <c:v>0.012173</c:v>
                </c:pt>
                <c:pt idx="1532">
                  <c:v>0.012236</c:v>
                </c:pt>
                <c:pt idx="1533">
                  <c:v>0.012467</c:v>
                </c:pt>
                <c:pt idx="1534">
                  <c:v>0.012885</c:v>
                </c:pt>
                <c:pt idx="1535">
                  <c:v>0.012594</c:v>
                </c:pt>
                <c:pt idx="1536">
                  <c:v>0.012108</c:v>
                </c:pt>
                <c:pt idx="1537">
                  <c:v>0.013919</c:v>
                </c:pt>
                <c:pt idx="1538">
                  <c:v>0.012029</c:v>
                </c:pt>
                <c:pt idx="1539">
                  <c:v>0.012669</c:v>
                </c:pt>
                <c:pt idx="1540">
                  <c:v>0.012065</c:v>
                </c:pt>
                <c:pt idx="1541">
                  <c:v>0.012178</c:v>
                </c:pt>
                <c:pt idx="1542">
                  <c:v>0.013849</c:v>
                </c:pt>
                <c:pt idx="1543">
                  <c:v>0.013023</c:v>
                </c:pt>
                <c:pt idx="1544">
                  <c:v>0.012175</c:v>
                </c:pt>
                <c:pt idx="1545">
                  <c:v>0.012819</c:v>
                </c:pt>
                <c:pt idx="1546">
                  <c:v>0.012099</c:v>
                </c:pt>
                <c:pt idx="1547">
                  <c:v>0.012146</c:v>
                </c:pt>
                <c:pt idx="1548">
                  <c:v>0.012155</c:v>
                </c:pt>
                <c:pt idx="1549">
                  <c:v>0.012095</c:v>
                </c:pt>
                <c:pt idx="1550">
                  <c:v>0.012114</c:v>
                </c:pt>
                <c:pt idx="1551">
                  <c:v>0.012092</c:v>
                </c:pt>
                <c:pt idx="1552">
                  <c:v>0.012033</c:v>
                </c:pt>
                <c:pt idx="1553">
                  <c:v>0.012143</c:v>
                </c:pt>
                <c:pt idx="1554">
                  <c:v>0.020137</c:v>
                </c:pt>
                <c:pt idx="1555">
                  <c:v>0.012299</c:v>
                </c:pt>
                <c:pt idx="1556">
                  <c:v>0.012338</c:v>
                </c:pt>
                <c:pt idx="1557">
                  <c:v>0.2202</c:v>
                </c:pt>
                <c:pt idx="1558">
                  <c:v>0.013006</c:v>
                </c:pt>
                <c:pt idx="1559">
                  <c:v>0.012322</c:v>
                </c:pt>
                <c:pt idx="1560">
                  <c:v>0.01237</c:v>
                </c:pt>
                <c:pt idx="1561">
                  <c:v>0.011976</c:v>
                </c:pt>
                <c:pt idx="1562">
                  <c:v>0.012</c:v>
                </c:pt>
                <c:pt idx="1563">
                  <c:v>0.01259</c:v>
                </c:pt>
                <c:pt idx="1564">
                  <c:v>0.012321</c:v>
                </c:pt>
                <c:pt idx="1565">
                  <c:v>0.012457</c:v>
                </c:pt>
                <c:pt idx="1566">
                  <c:v>0.012368</c:v>
                </c:pt>
                <c:pt idx="1567">
                  <c:v>0.012362</c:v>
                </c:pt>
                <c:pt idx="1568">
                  <c:v>0.013971</c:v>
                </c:pt>
                <c:pt idx="1569">
                  <c:v>0.012192</c:v>
                </c:pt>
                <c:pt idx="1570">
                  <c:v>0.012127</c:v>
                </c:pt>
                <c:pt idx="1571">
                  <c:v>0.012752</c:v>
                </c:pt>
                <c:pt idx="1572">
                  <c:v>0.013725</c:v>
                </c:pt>
                <c:pt idx="1573">
                  <c:v>0.012079</c:v>
                </c:pt>
                <c:pt idx="1574">
                  <c:v>0.01351</c:v>
                </c:pt>
                <c:pt idx="1575">
                  <c:v>0.011886</c:v>
                </c:pt>
                <c:pt idx="1576">
                  <c:v>0.012275</c:v>
                </c:pt>
                <c:pt idx="1577">
                  <c:v>0.012161</c:v>
                </c:pt>
                <c:pt idx="1578">
                  <c:v>0.012891</c:v>
                </c:pt>
                <c:pt idx="1579">
                  <c:v>0.012215</c:v>
                </c:pt>
                <c:pt idx="1580">
                  <c:v>0.013014</c:v>
                </c:pt>
                <c:pt idx="1581">
                  <c:v>0.012197</c:v>
                </c:pt>
                <c:pt idx="1582">
                  <c:v>0.012466</c:v>
                </c:pt>
                <c:pt idx="1583">
                  <c:v>0.012285</c:v>
                </c:pt>
                <c:pt idx="1584">
                  <c:v>0.012754</c:v>
                </c:pt>
                <c:pt idx="1585">
                  <c:v>0.0122</c:v>
                </c:pt>
                <c:pt idx="1586">
                  <c:v>0.012083</c:v>
                </c:pt>
                <c:pt idx="1587">
                  <c:v>0.01235</c:v>
                </c:pt>
                <c:pt idx="1588">
                  <c:v>0.012148</c:v>
                </c:pt>
                <c:pt idx="1589">
                  <c:v>0.012413</c:v>
                </c:pt>
                <c:pt idx="1590">
                  <c:v>0.013825</c:v>
                </c:pt>
                <c:pt idx="1591">
                  <c:v>0.014469</c:v>
                </c:pt>
                <c:pt idx="1592">
                  <c:v>0.012737</c:v>
                </c:pt>
                <c:pt idx="1593">
                  <c:v>0.012437</c:v>
                </c:pt>
                <c:pt idx="1594">
                  <c:v>0.01226</c:v>
                </c:pt>
                <c:pt idx="1595">
                  <c:v>0.012158</c:v>
                </c:pt>
                <c:pt idx="1596">
                  <c:v>0.012493</c:v>
                </c:pt>
                <c:pt idx="1597">
                  <c:v>0.10023</c:v>
                </c:pt>
                <c:pt idx="1598">
                  <c:v>0.01195</c:v>
                </c:pt>
                <c:pt idx="1599">
                  <c:v>0.012405</c:v>
                </c:pt>
                <c:pt idx="1600">
                  <c:v>0.012371</c:v>
                </c:pt>
                <c:pt idx="1601">
                  <c:v>0.01357</c:v>
                </c:pt>
                <c:pt idx="1602">
                  <c:v>0.01218</c:v>
                </c:pt>
                <c:pt idx="1603">
                  <c:v>0.012733</c:v>
                </c:pt>
                <c:pt idx="1604">
                  <c:v>0.011858</c:v>
                </c:pt>
                <c:pt idx="1605">
                  <c:v>0.012564</c:v>
                </c:pt>
                <c:pt idx="1606">
                  <c:v>0.012324</c:v>
                </c:pt>
                <c:pt idx="1607">
                  <c:v>0.012752</c:v>
                </c:pt>
                <c:pt idx="1608">
                  <c:v>0.012862</c:v>
                </c:pt>
                <c:pt idx="1609">
                  <c:v>0.012911</c:v>
                </c:pt>
                <c:pt idx="1610">
                  <c:v>0.012263</c:v>
                </c:pt>
                <c:pt idx="1611">
                  <c:v>0.012059</c:v>
                </c:pt>
                <c:pt idx="1612">
                  <c:v>0.012783</c:v>
                </c:pt>
                <c:pt idx="1613">
                  <c:v>0.012309</c:v>
                </c:pt>
                <c:pt idx="1614">
                  <c:v>0.0125</c:v>
                </c:pt>
                <c:pt idx="1615">
                  <c:v>0.012276</c:v>
                </c:pt>
                <c:pt idx="1616">
                  <c:v>0.012343</c:v>
                </c:pt>
                <c:pt idx="1617">
                  <c:v>0.012198</c:v>
                </c:pt>
                <c:pt idx="1618">
                  <c:v>0.012061</c:v>
                </c:pt>
                <c:pt idx="1619">
                  <c:v>0.012379</c:v>
                </c:pt>
                <c:pt idx="1620">
                  <c:v>0.012257</c:v>
                </c:pt>
                <c:pt idx="1621">
                  <c:v>0.012723</c:v>
                </c:pt>
                <c:pt idx="1622">
                  <c:v>0.012207</c:v>
                </c:pt>
                <c:pt idx="1623">
                  <c:v>0.013035</c:v>
                </c:pt>
                <c:pt idx="1624">
                  <c:v>0.012792</c:v>
                </c:pt>
                <c:pt idx="1625">
                  <c:v>0.012266</c:v>
                </c:pt>
                <c:pt idx="1626">
                  <c:v>0.014036</c:v>
                </c:pt>
                <c:pt idx="1627">
                  <c:v>0.012571</c:v>
                </c:pt>
                <c:pt idx="1628">
                  <c:v>0.012011</c:v>
                </c:pt>
                <c:pt idx="1629">
                  <c:v>0.012427</c:v>
                </c:pt>
                <c:pt idx="1630">
                  <c:v>0.012107</c:v>
                </c:pt>
                <c:pt idx="1631">
                  <c:v>0.012148</c:v>
                </c:pt>
                <c:pt idx="1632">
                  <c:v>0.013486</c:v>
                </c:pt>
                <c:pt idx="1633">
                  <c:v>0.012164</c:v>
                </c:pt>
                <c:pt idx="1634">
                  <c:v>0.012674</c:v>
                </c:pt>
                <c:pt idx="1635">
                  <c:v>0.012092</c:v>
                </c:pt>
                <c:pt idx="1636">
                  <c:v>0.038528</c:v>
                </c:pt>
                <c:pt idx="1637">
                  <c:v>0.012444</c:v>
                </c:pt>
                <c:pt idx="1638">
                  <c:v>0.012153</c:v>
                </c:pt>
                <c:pt idx="1639">
                  <c:v>0.012199</c:v>
                </c:pt>
                <c:pt idx="1640">
                  <c:v>0.012357</c:v>
                </c:pt>
                <c:pt idx="1641">
                  <c:v>0.012421</c:v>
                </c:pt>
                <c:pt idx="1642">
                  <c:v>0.012453</c:v>
                </c:pt>
                <c:pt idx="1643">
                  <c:v>0.014034</c:v>
                </c:pt>
                <c:pt idx="1644">
                  <c:v>0.0126</c:v>
                </c:pt>
                <c:pt idx="1645">
                  <c:v>0.11861</c:v>
                </c:pt>
                <c:pt idx="1646">
                  <c:v>0.012053</c:v>
                </c:pt>
                <c:pt idx="1647">
                  <c:v>0.012097</c:v>
                </c:pt>
                <c:pt idx="1648">
                  <c:v>0.012163</c:v>
                </c:pt>
                <c:pt idx="1649">
                  <c:v>0.011892</c:v>
                </c:pt>
                <c:pt idx="1650">
                  <c:v>0.012144</c:v>
                </c:pt>
                <c:pt idx="1651">
                  <c:v>0.01259</c:v>
                </c:pt>
                <c:pt idx="1652">
                  <c:v>0.012115</c:v>
                </c:pt>
                <c:pt idx="1653">
                  <c:v>0.0123</c:v>
                </c:pt>
                <c:pt idx="1654">
                  <c:v>0.012381</c:v>
                </c:pt>
                <c:pt idx="1655">
                  <c:v>0.01219</c:v>
                </c:pt>
                <c:pt idx="1656">
                  <c:v>0.012248</c:v>
                </c:pt>
                <c:pt idx="1657">
                  <c:v>0.012129</c:v>
                </c:pt>
                <c:pt idx="1658">
                  <c:v>0.012086</c:v>
                </c:pt>
                <c:pt idx="1659">
                  <c:v>0.012111</c:v>
                </c:pt>
                <c:pt idx="1660">
                  <c:v>0.01214</c:v>
                </c:pt>
                <c:pt idx="1661">
                  <c:v>0.028294</c:v>
                </c:pt>
                <c:pt idx="1662">
                  <c:v>0.012973</c:v>
                </c:pt>
                <c:pt idx="1663">
                  <c:v>0.012193</c:v>
                </c:pt>
                <c:pt idx="1664">
                  <c:v>0.012073</c:v>
                </c:pt>
                <c:pt idx="1665">
                  <c:v>0.01227</c:v>
                </c:pt>
                <c:pt idx="1666">
                  <c:v>0.012823</c:v>
                </c:pt>
                <c:pt idx="1667">
                  <c:v>0.013066</c:v>
                </c:pt>
                <c:pt idx="1668">
                  <c:v>0.012269</c:v>
                </c:pt>
                <c:pt idx="1669">
                  <c:v>0.012264</c:v>
                </c:pt>
                <c:pt idx="1670">
                  <c:v>0.012853</c:v>
                </c:pt>
                <c:pt idx="1671">
                  <c:v>0.012075</c:v>
                </c:pt>
                <c:pt idx="1672">
                  <c:v>0.01334</c:v>
                </c:pt>
                <c:pt idx="1673">
                  <c:v>0.012302</c:v>
                </c:pt>
                <c:pt idx="1674">
                  <c:v>0.012212</c:v>
                </c:pt>
                <c:pt idx="1675">
                  <c:v>0.01272</c:v>
                </c:pt>
                <c:pt idx="1676">
                  <c:v>0.012313</c:v>
                </c:pt>
                <c:pt idx="1677">
                  <c:v>0.012296</c:v>
                </c:pt>
                <c:pt idx="1678">
                  <c:v>0.01626</c:v>
                </c:pt>
                <c:pt idx="1679">
                  <c:v>0.01201</c:v>
                </c:pt>
                <c:pt idx="1680">
                  <c:v>0.01225</c:v>
                </c:pt>
                <c:pt idx="1681">
                  <c:v>0.012143</c:v>
                </c:pt>
                <c:pt idx="1682">
                  <c:v>0.013246</c:v>
                </c:pt>
                <c:pt idx="1683">
                  <c:v>0.012195</c:v>
                </c:pt>
                <c:pt idx="1684">
                  <c:v>0.01206</c:v>
                </c:pt>
                <c:pt idx="1685">
                  <c:v>0.012468</c:v>
                </c:pt>
                <c:pt idx="1686">
                  <c:v>0.015575</c:v>
                </c:pt>
                <c:pt idx="1687">
                  <c:v>0.012147</c:v>
                </c:pt>
                <c:pt idx="1688">
                  <c:v>0.012801</c:v>
                </c:pt>
                <c:pt idx="1689">
                  <c:v>0.012179</c:v>
                </c:pt>
                <c:pt idx="1690">
                  <c:v>0.012166</c:v>
                </c:pt>
                <c:pt idx="1691">
                  <c:v>0.012927</c:v>
                </c:pt>
                <c:pt idx="1692">
                  <c:v>0.014867</c:v>
                </c:pt>
                <c:pt idx="1693">
                  <c:v>0.011998</c:v>
                </c:pt>
                <c:pt idx="1694">
                  <c:v>0.012081</c:v>
                </c:pt>
                <c:pt idx="1695">
                  <c:v>0.012362</c:v>
                </c:pt>
                <c:pt idx="1696">
                  <c:v>0.012436</c:v>
                </c:pt>
                <c:pt idx="1697">
                  <c:v>0.012202</c:v>
                </c:pt>
                <c:pt idx="1698">
                  <c:v>0.013283</c:v>
                </c:pt>
                <c:pt idx="1699">
                  <c:v>0.01232</c:v>
                </c:pt>
                <c:pt idx="1700">
                  <c:v>0.012203</c:v>
                </c:pt>
                <c:pt idx="1701">
                  <c:v>0.012195</c:v>
                </c:pt>
                <c:pt idx="1702">
                  <c:v>0.011978</c:v>
                </c:pt>
                <c:pt idx="1703">
                  <c:v>0.014697</c:v>
                </c:pt>
                <c:pt idx="1704">
                  <c:v>0.012449</c:v>
                </c:pt>
                <c:pt idx="1705">
                  <c:v>0.01238</c:v>
                </c:pt>
                <c:pt idx="1706">
                  <c:v>0.01205</c:v>
                </c:pt>
                <c:pt idx="1707">
                  <c:v>0.012941</c:v>
                </c:pt>
                <c:pt idx="1708">
                  <c:v>0.012037</c:v>
                </c:pt>
                <c:pt idx="1709">
                  <c:v>0.012156</c:v>
                </c:pt>
                <c:pt idx="1710">
                  <c:v>0.013512</c:v>
                </c:pt>
                <c:pt idx="1711">
                  <c:v>0.012491</c:v>
                </c:pt>
                <c:pt idx="1712">
                  <c:v>0.012618</c:v>
                </c:pt>
                <c:pt idx="1713">
                  <c:v>0.012328</c:v>
                </c:pt>
                <c:pt idx="1714">
                  <c:v>0.012392</c:v>
                </c:pt>
                <c:pt idx="1715">
                  <c:v>0.012179</c:v>
                </c:pt>
                <c:pt idx="1716">
                  <c:v>0.012292</c:v>
                </c:pt>
                <c:pt idx="1717">
                  <c:v>0.01185</c:v>
                </c:pt>
                <c:pt idx="1718">
                  <c:v>0.011893</c:v>
                </c:pt>
                <c:pt idx="1719">
                  <c:v>0.013377</c:v>
                </c:pt>
                <c:pt idx="1720">
                  <c:v>0.012023</c:v>
                </c:pt>
                <c:pt idx="1721">
                  <c:v>0.01229</c:v>
                </c:pt>
                <c:pt idx="1722">
                  <c:v>0.012084</c:v>
                </c:pt>
                <c:pt idx="1723">
                  <c:v>0.01225</c:v>
                </c:pt>
                <c:pt idx="1724">
                  <c:v>0.012093</c:v>
                </c:pt>
                <c:pt idx="1725">
                  <c:v>0.011657</c:v>
                </c:pt>
                <c:pt idx="1726">
                  <c:v>0.01227</c:v>
                </c:pt>
                <c:pt idx="1727">
                  <c:v>0.013383</c:v>
                </c:pt>
                <c:pt idx="1728">
                  <c:v>0.013364</c:v>
                </c:pt>
                <c:pt idx="1729">
                  <c:v>0.012711</c:v>
                </c:pt>
                <c:pt idx="1730">
                  <c:v>0.012775</c:v>
                </c:pt>
                <c:pt idx="1731">
                  <c:v>0.012673</c:v>
                </c:pt>
                <c:pt idx="1732">
                  <c:v>0.012159</c:v>
                </c:pt>
                <c:pt idx="1733">
                  <c:v>0.012687</c:v>
                </c:pt>
                <c:pt idx="1734">
                  <c:v>0.0124</c:v>
                </c:pt>
                <c:pt idx="1735">
                  <c:v>0.011998</c:v>
                </c:pt>
                <c:pt idx="1736">
                  <c:v>0.014068</c:v>
                </c:pt>
                <c:pt idx="1737">
                  <c:v>0.012503</c:v>
                </c:pt>
                <c:pt idx="1738">
                  <c:v>0.012402</c:v>
                </c:pt>
                <c:pt idx="1739">
                  <c:v>0.012534</c:v>
                </c:pt>
                <c:pt idx="1740">
                  <c:v>0.012892</c:v>
                </c:pt>
                <c:pt idx="1741">
                  <c:v>0.013435</c:v>
                </c:pt>
                <c:pt idx="1742">
                  <c:v>0.011966</c:v>
                </c:pt>
                <c:pt idx="1743">
                  <c:v>0.012297</c:v>
                </c:pt>
                <c:pt idx="1744">
                  <c:v>0.012249</c:v>
                </c:pt>
                <c:pt idx="1745">
                  <c:v>0.011921</c:v>
                </c:pt>
                <c:pt idx="1746">
                  <c:v>0.012401</c:v>
                </c:pt>
                <c:pt idx="1747">
                  <c:v>0.012351</c:v>
                </c:pt>
                <c:pt idx="1748">
                  <c:v>0.012607</c:v>
                </c:pt>
                <c:pt idx="1749">
                  <c:v>0.012274</c:v>
                </c:pt>
                <c:pt idx="1750">
                  <c:v>0.013285</c:v>
                </c:pt>
                <c:pt idx="1751">
                  <c:v>0.013778</c:v>
                </c:pt>
                <c:pt idx="1752">
                  <c:v>0.012141</c:v>
                </c:pt>
                <c:pt idx="1753">
                  <c:v>0.012231</c:v>
                </c:pt>
                <c:pt idx="1754">
                  <c:v>0.012115</c:v>
                </c:pt>
                <c:pt idx="1755">
                  <c:v>0.013178</c:v>
                </c:pt>
                <c:pt idx="1756">
                  <c:v>0.013052</c:v>
                </c:pt>
                <c:pt idx="1757">
                  <c:v>0.012466</c:v>
                </c:pt>
                <c:pt idx="1758">
                  <c:v>0.012188</c:v>
                </c:pt>
                <c:pt idx="1759">
                  <c:v>0.012023</c:v>
                </c:pt>
                <c:pt idx="1760">
                  <c:v>0.012067</c:v>
                </c:pt>
                <c:pt idx="1761">
                  <c:v>0.012144</c:v>
                </c:pt>
                <c:pt idx="1762">
                  <c:v>0.069117</c:v>
                </c:pt>
                <c:pt idx="1763">
                  <c:v>0.012666</c:v>
                </c:pt>
                <c:pt idx="1764">
                  <c:v>0.012348</c:v>
                </c:pt>
                <c:pt idx="1765">
                  <c:v>0.012854</c:v>
                </c:pt>
                <c:pt idx="1766">
                  <c:v>0.01252</c:v>
                </c:pt>
                <c:pt idx="1767">
                  <c:v>0.012293</c:v>
                </c:pt>
                <c:pt idx="1768">
                  <c:v>0.01274</c:v>
                </c:pt>
                <c:pt idx="1769">
                  <c:v>0.015878</c:v>
                </c:pt>
                <c:pt idx="1770">
                  <c:v>0.013053</c:v>
                </c:pt>
                <c:pt idx="1771">
                  <c:v>0.012334</c:v>
                </c:pt>
                <c:pt idx="1772">
                  <c:v>0.012162</c:v>
                </c:pt>
                <c:pt idx="1773">
                  <c:v>0.01225</c:v>
                </c:pt>
                <c:pt idx="1774">
                  <c:v>0.012252</c:v>
                </c:pt>
                <c:pt idx="1775">
                  <c:v>0.013062</c:v>
                </c:pt>
                <c:pt idx="1776">
                  <c:v>0.012106</c:v>
                </c:pt>
                <c:pt idx="1777">
                  <c:v>0.012153</c:v>
                </c:pt>
                <c:pt idx="1778">
                  <c:v>0.012304</c:v>
                </c:pt>
                <c:pt idx="1779">
                  <c:v>0.012231</c:v>
                </c:pt>
                <c:pt idx="1780">
                  <c:v>0.012133</c:v>
                </c:pt>
                <c:pt idx="1781">
                  <c:v>0.015593</c:v>
                </c:pt>
                <c:pt idx="1782">
                  <c:v>0.011986</c:v>
                </c:pt>
                <c:pt idx="1783">
                  <c:v>0.012262</c:v>
                </c:pt>
                <c:pt idx="1784">
                  <c:v>0.012191</c:v>
                </c:pt>
                <c:pt idx="1785">
                  <c:v>0.012126</c:v>
                </c:pt>
                <c:pt idx="1786">
                  <c:v>0.012459</c:v>
                </c:pt>
                <c:pt idx="1787">
                  <c:v>0.012054</c:v>
                </c:pt>
                <c:pt idx="1788">
                  <c:v>0.012191</c:v>
                </c:pt>
                <c:pt idx="1789">
                  <c:v>0.012482</c:v>
                </c:pt>
                <c:pt idx="1790">
                  <c:v>0.024</c:v>
                </c:pt>
                <c:pt idx="1791">
                  <c:v>0.012453</c:v>
                </c:pt>
                <c:pt idx="1792">
                  <c:v>0.012166</c:v>
                </c:pt>
                <c:pt idx="1793">
                  <c:v>0.020659</c:v>
                </c:pt>
                <c:pt idx="1794">
                  <c:v>0.012206</c:v>
                </c:pt>
                <c:pt idx="1795">
                  <c:v>0.011985</c:v>
                </c:pt>
                <c:pt idx="1796">
                  <c:v>0.012125</c:v>
                </c:pt>
                <c:pt idx="1797">
                  <c:v>0.01226</c:v>
                </c:pt>
                <c:pt idx="1798">
                  <c:v>0.012154</c:v>
                </c:pt>
                <c:pt idx="1799">
                  <c:v>0.012262</c:v>
                </c:pt>
                <c:pt idx="1800">
                  <c:v>0.012326</c:v>
                </c:pt>
                <c:pt idx="1801">
                  <c:v>0.01219</c:v>
                </c:pt>
                <c:pt idx="1802">
                  <c:v>0.012902</c:v>
                </c:pt>
                <c:pt idx="1803">
                  <c:v>0.012065</c:v>
                </c:pt>
                <c:pt idx="1804">
                  <c:v>0.014503</c:v>
                </c:pt>
                <c:pt idx="1805">
                  <c:v>0.012084</c:v>
                </c:pt>
                <c:pt idx="1806">
                  <c:v>0.012513</c:v>
                </c:pt>
                <c:pt idx="1807">
                  <c:v>0.012031</c:v>
                </c:pt>
                <c:pt idx="1808">
                  <c:v>0.012278</c:v>
                </c:pt>
                <c:pt idx="1809">
                  <c:v>0.012348</c:v>
                </c:pt>
                <c:pt idx="1810">
                  <c:v>0.012764</c:v>
                </c:pt>
                <c:pt idx="1811">
                  <c:v>0.012302</c:v>
                </c:pt>
                <c:pt idx="1812">
                  <c:v>0.012624</c:v>
                </c:pt>
                <c:pt idx="1813">
                  <c:v>0.012025</c:v>
                </c:pt>
                <c:pt idx="1814">
                  <c:v>0.012829</c:v>
                </c:pt>
                <c:pt idx="1815">
                  <c:v>0.01232</c:v>
                </c:pt>
                <c:pt idx="1816">
                  <c:v>0.011957</c:v>
                </c:pt>
                <c:pt idx="1817">
                  <c:v>0.012593</c:v>
                </c:pt>
                <c:pt idx="1818">
                  <c:v>0.012118</c:v>
                </c:pt>
                <c:pt idx="1819">
                  <c:v>0.013872</c:v>
                </c:pt>
                <c:pt idx="1820">
                  <c:v>0.012091</c:v>
                </c:pt>
                <c:pt idx="1821">
                  <c:v>0.01218</c:v>
                </c:pt>
                <c:pt idx="1822">
                  <c:v>0.012202</c:v>
                </c:pt>
                <c:pt idx="1823">
                  <c:v>0.012203</c:v>
                </c:pt>
                <c:pt idx="1824">
                  <c:v>0.01239</c:v>
                </c:pt>
                <c:pt idx="1825">
                  <c:v>0.012159</c:v>
                </c:pt>
                <c:pt idx="1826">
                  <c:v>0.012149</c:v>
                </c:pt>
                <c:pt idx="1827">
                  <c:v>0.014765</c:v>
                </c:pt>
                <c:pt idx="1828">
                  <c:v>0.012108</c:v>
                </c:pt>
                <c:pt idx="1829">
                  <c:v>0.012098</c:v>
                </c:pt>
                <c:pt idx="1830">
                  <c:v>0.013372</c:v>
                </c:pt>
                <c:pt idx="1831">
                  <c:v>0.012288</c:v>
                </c:pt>
                <c:pt idx="1832">
                  <c:v>0.012763</c:v>
                </c:pt>
                <c:pt idx="1833">
                  <c:v>0.012642</c:v>
                </c:pt>
                <c:pt idx="1834">
                  <c:v>0.012199</c:v>
                </c:pt>
                <c:pt idx="1835">
                  <c:v>0.012466</c:v>
                </c:pt>
                <c:pt idx="1836">
                  <c:v>0.012213</c:v>
                </c:pt>
                <c:pt idx="1837">
                  <c:v>0.0124</c:v>
                </c:pt>
                <c:pt idx="1838">
                  <c:v>0.012401</c:v>
                </c:pt>
                <c:pt idx="1839">
                  <c:v>0.012331</c:v>
                </c:pt>
                <c:pt idx="1840">
                  <c:v>0.012237</c:v>
                </c:pt>
                <c:pt idx="1841">
                  <c:v>0.012191</c:v>
                </c:pt>
                <c:pt idx="1842">
                  <c:v>0.01273</c:v>
                </c:pt>
                <c:pt idx="1843">
                  <c:v>0.012203</c:v>
                </c:pt>
                <c:pt idx="1844">
                  <c:v>0.01534</c:v>
                </c:pt>
                <c:pt idx="1845">
                  <c:v>0.013875</c:v>
                </c:pt>
                <c:pt idx="1846">
                  <c:v>0.012071</c:v>
                </c:pt>
                <c:pt idx="1847">
                  <c:v>0.012316</c:v>
                </c:pt>
                <c:pt idx="1848">
                  <c:v>0.012649</c:v>
                </c:pt>
                <c:pt idx="1849">
                  <c:v>0.01209</c:v>
                </c:pt>
                <c:pt idx="1850">
                  <c:v>0.013284</c:v>
                </c:pt>
                <c:pt idx="1851">
                  <c:v>0.012564</c:v>
                </c:pt>
                <c:pt idx="1852">
                  <c:v>0.012727</c:v>
                </c:pt>
                <c:pt idx="1853">
                  <c:v>0.023565</c:v>
                </c:pt>
                <c:pt idx="1854">
                  <c:v>0.012999</c:v>
                </c:pt>
                <c:pt idx="1855">
                  <c:v>0.012165</c:v>
                </c:pt>
                <c:pt idx="1856">
                  <c:v>0.012161</c:v>
                </c:pt>
                <c:pt idx="1857">
                  <c:v>0.012122</c:v>
                </c:pt>
                <c:pt idx="1858">
                  <c:v>0.012203</c:v>
                </c:pt>
                <c:pt idx="1859">
                  <c:v>0.012486</c:v>
                </c:pt>
                <c:pt idx="1860">
                  <c:v>0.12377</c:v>
                </c:pt>
                <c:pt idx="1861">
                  <c:v>0.012333</c:v>
                </c:pt>
                <c:pt idx="1862">
                  <c:v>0.012939</c:v>
                </c:pt>
                <c:pt idx="1863">
                  <c:v>0.013406</c:v>
                </c:pt>
                <c:pt idx="1864">
                  <c:v>0.012491</c:v>
                </c:pt>
                <c:pt idx="1865">
                  <c:v>0.012868</c:v>
                </c:pt>
                <c:pt idx="1866">
                  <c:v>0.01309</c:v>
                </c:pt>
                <c:pt idx="1867">
                  <c:v>0.012139</c:v>
                </c:pt>
                <c:pt idx="1868">
                  <c:v>0.012186</c:v>
                </c:pt>
                <c:pt idx="1869">
                  <c:v>0.012175</c:v>
                </c:pt>
                <c:pt idx="1870">
                  <c:v>0.012502</c:v>
                </c:pt>
                <c:pt idx="1871">
                  <c:v>0.012683</c:v>
                </c:pt>
                <c:pt idx="1872">
                  <c:v>0.014055</c:v>
                </c:pt>
                <c:pt idx="1873">
                  <c:v>0.012119</c:v>
                </c:pt>
                <c:pt idx="1874">
                  <c:v>0.012053</c:v>
                </c:pt>
                <c:pt idx="1875">
                  <c:v>0.012264</c:v>
                </c:pt>
                <c:pt idx="1876">
                  <c:v>0.012165</c:v>
                </c:pt>
                <c:pt idx="1877">
                  <c:v>0.012277</c:v>
                </c:pt>
                <c:pt idx="1878">
                  <c:v>0.012014</c:v>
                </c:pt>
                <c:pt idx="1879">
                  <c:v>0.012077</c:v>
                </c:pt>
                <c:pt idx="1880">
                  <c:v>0.012064</c:v>
                </c:pt>
                <c:pt idx="1881">
                  <c:v>0.015405</c:v>
                </c:pt>
                <c:pt idx="1882">
                  <c:v>0.012014</c:v>
                </c:pt>
                <c:pt idx="1883">
                  <c:v>0.01215</c:v>
                </c:pt>
                <c:pt idx="1884">
                  <c:v>0.012086</c:v>
                </c:pt>
                <c:pt idx="1885">
                  <c:v>0.012074</c:v>
                </c:pt>
                <c:pt idx="1886">
                  <c:v>0.012747</c:v>
                </c:pt>
                <c:pt idx="1887">
                  <c:v>0.012421</c:v>
                </c:pt>
                <c:pt idx="1888">
                  <c:v>0.011871</c:v>
                </c:pt>
                <c:pt idx="1889">
                  <c:v>0.012149</c:v>
                </c:pt>
                <c:pt idx="1890">
                  <c:v>0.012598</c:v>
                </c:pt>
                <c:pt idx="1891">
                  <c:v>0.012369</c:v>
                </c:pt>
                <c:pt idx="1892">
                  <c:v>0.012264</c:v>
                </c:pt>
                <c:pt idx="1893">
                  <c:v>0.011839</c:v>
                </c:pt>
                <c:pt idx="1894">
                  <c:v>0.012028</c:v>
                </c:pt>
                <c:pt idx="1895">
                  <c:v>0.012144</c:v>
                </c:pt>
                <c:pt idx="1896">
                  <c:v>0.012059</c:v>
                </c:pt>
                <c:pt idx="1897">
                  <c:v>0.012715</c:v>
                </c:pt>
                <c:pt idx="1898">
                  <c:v>0.012179</c:v>
                </c:pt>
                <c:pt idx="1899">
                  <c:v>0.012284</c:v>
                </c:pt>
                <c:pt idx="1900">
                  <c:v>0.01203</c:v>
                </c:pt>
                <c:pt idx="1901">
                  <c:v>0.012309</c:v>
                </c:pt>
                <c:pt idx="1902">
                  <c:v>0.012467</c:v>
                </c:pt>
                <c:pt idx="1903">
                  <c:v>0.012144</c:v>
                </c:pt>
                <c:pt idx="1904">
                  <c:v>0.012236</c:v>
                </c:pt>
                <c:pt idx="1905">
                  <c:v>0.012465</c:v>
                </c:pt>
                <c:pt idx="1906">
                  <c:v>0.014503</c:v>
                </c:pt>
                <c:pt idx="1907">
                  <c:v>0.012284</c:v>
                </c:pt>
                <c:pt idx="1908">
                  <c:v>0.012362</c:v>
                </c:pt>
                <c:pt idx="1909">
                  <c:v>0.012302</c:v>
                </c:pt>
                <c:pt idx="1910">
                  <c:v>0.012099</c:v>
                </c:pt>
                <c:pt idx="1911">
                  <c:v>0.012632</c:v>
                </c:pt>
                <c:pt idx="1912">
                  <c:v>0.012212</c:v>
                </c:pt>
                <c:pt idx="1913">
                  <c:v>0.012129</c:v>
                </c:pt>
                <c:pt idx="1914">
                  <c:v>0.012354</c:v>
                </c:pt>
                <c:pt idx="1915">
                  <c:v>0.012405</c:v>
                </c:pt>
                <c:pt idx="1916">
                  <c:v>0.012456</c:v>
                </c:pt>
                <c:pt idx="1917">
                  <c:v>0.012555</c:v>
                </c:pt>
                <c:pt idx="1918">
                  <c:v>0.012353</c:v>
                </c:pt>
                <c:pt idx="1919">
                  <c:v>0.012433</c:v>
                </c:pt>
                <c:pt idx="1920">
                  <c:v>0.012307</c:v>
                </c:pt>
                <c:pt idx="1921">
                  <c:v>0.013502</c:v>
                </c:pt>
                <c:pt idx="1922">
                  <c:v>0.012488</c:v>
                </c:pt>
                <c:pt idx="1923">
                  <c:v>0.012178</c:v>
                </c:pt>
                <c:pt idx="1924">
                  <c:v>0.012824</c:v>
                </c:pt>
                <c:pt idx="1925">
                  <c:v>0.012165</c:v>
                </c:pt>
                <c:pt idx="1926">
                  <c:v>0.012079</c:v>
                </c:pt>
                <c:pt idx="1927">
                  <c:v>0.014568</c:v>
                </c:pt>
                <c:pt idx="1928">
                  <c:v>0.012461</c:v>
                </c:pt>
                <c:pt idx="1929">
                  <c:v>0.012278</c:v>
                </c:pt>
                <c:pt idx="1930">
                  <c:v>0.012131</c:v>
                </c:pt>
                <c:pt idx="1931">
                  <c:v>0.012085</c:v>
                </c:pt>
                <c:pt idx="1932">
                  <c:v>0.015567</c:v>
                </c:pt>
                <c:pt idx="1933">
                  <c:v>0.012362</c:v>
                </c:pt>
                <c:pt idx="1934">
                  <c:v>0.012663</c:v>
                </c:pt>
                <c:pt idx="1935">
                  <c:v>0.012359</c:v>
                </c:pt>
                <c:pt idx="1936">
                  <c:v>0.013095</c:v>
                </c:pt>
                <c:pt idx="1937">
                  <c:v>0.012096</c:v>
                </c:pt>
                <c:pt idx="1938">
                  <c:v>0.012255</c:v>
                </c:pt>
                <c:pt idx="1939">
                  <c:v>0.012604</c:v>
                </c:pt>
                <c:pt idx="1940">
                  <c:v>0.012602</c:v>
                </c:pt>
                <c:pt idx="1941">
                  <c:v>0.012423</c:v>
                </c:pt>
                <c:pt idx="1942">
                  <c:v>0.012376</c:v>
                </c:pt>
                <c:pt idx="1943">
                  <c:v>0.012462</c:v>
                </c:pt>
                <c:pt idx="1944">
                  <c:v>0.012293</c:v>
                </c:pt>
                <c:pt idx="1945">
                  <c:v>0.012344</c:v>
                </c:pt>
                <c:pt idx="1946">
                  <c:v>0.01221</c:v>
                </c:pt>
                <c:pt idx="1947">
                  <c:v>0.012306</c:v>
                </c:pt>
                <c:pt idx="1948">
                  <c:v>0.012078</c:v>
                </c:pt>
                <c:pt idx="1949">
                  <c:v>0.012475</c:v>
                </c:pt>
                <c:pt idx="1950">
                  <c:v>0.014457</c:v>
                </c:pt>
                <c:pt idx="1951">
                  <c:v>0.012072</c:v>
                </c:pt>
                <c:pt idx="1952">
                  <c:v>0.012292</c:v>
                </c:pt>
                <c:pt idx="1953">
                  <c:v>0.012376</c:v>
                </c:pt>
                <c:pt idx="1954">
                  <c:v>0.012488</c:v>
                </c:pt>
                <c:pt idx="1955">
                  <c:v>0.012664</c:v>
                </c:pt>
                <c:pt idx="1956">
                  <c:v>0.012748</c:v>
                </c:pt>
                <c:pt idx="1957">
                  <c:v>0.012139</c:v>
                </c:pt>
                <c:pt idx="1958">
                  <c:v>0.012258</c:v>
                </c:pt>
                <c:pt idx="1959">
                  <c:v>0.012631</c:v>
                </c:pt>
                <c:pt idx="1960">
                  <c:v>0.012609</c:v>
                </c:pt>
                <c:pt idx="1961">
                  <c:v>0.012552</c:v>
                </c:pt>
                <c:pt idx="1962">
                  <c:v>0.012</c:v>
                </c:pt>
                <c:pt idx="1963">
                  <c:v>0.012187</c:v>
                </c:pt>
                <c:pt idx="1964">
                  <c:v>0.012539</c:v>
                </c:pt>
                <c:pt idx="1965">
                  <c:v>0.012153</c:v>
                </c:pt>
                <c:pt idx="1966">
                  <c:v>0.012218</c:v>
                </c:pt>
                <c:pt idx="1967">
                  <c:v>0.012359</c:v>
                </c:pt>
                <c:pt idx="1968">
                  <c:v>0.012366</c:v>
                </c:pt>
                <c:pt idx="1969">
                  <c:v>0.011911</c:v>
                </c:pt>
                <c:pt idx="1970">
                  <c:v>0.012573</c:v>
                </c:pt>
                <c:pt idx="1971">
                  <c:v>0.011893</c:v>
                </c:pt>
                <c:pt idx="1972">
                  <c:v>0.01279</c:v>
                </c:pt>
                <c:pt idx="1973">
                  <c:v>0.012367</c:v>
                </c:pt>
                <c:pt idx="1974">
                  <c:v>0.012649</c:v>
                </c:pt>
                <c:pt idx="1975">
                  <c:v>0.012003</c:v>
                </c:pt>
                <c:pt idx="1976">
                  <c:v>0.012074</c:v>
                </c:pt>
                <c:pt idx="1977">
                  <c:v>0.012213</c:v>
                </c:pt>
                <c:pt idx="1978">
                  <c:v>0.012517</c:v>
                </c:pt>
                <c:pt idx="1979">
                  <c:v>0.012161</c:v>
                </c:pt>
                <c:pt idx="1980">
                  <c:v>0.01249</c:v>
                </c:pt>
                <c:pt idx="1981">
                  <c:v>0.012287</c:v>
                </c:pt>
                <c:pt idx="1982">
                  <c:v>0.01225</c:v>
                </c:pt>
                <c:pt idx="1983">
                  <c:v>0.012065</c:v>
                </c:pt>
                <c:pt idx="1984">
                  <c:v>0.014573</c:v>
                </c:pt>
                <c:pt idx="1985">
                  <c:v>0.013501</c:v>
                </c:pt>
                <c:pt idx="1986">
                  <c:v>0.012099</c:v>
                </c:pt>
                <c:pt idx="1987">
                  <c:v>0.012618</c:v>
                </c:pt>
                <c:pt idx="1988">
                  <c:v>0.012025</c:v>
                </c:pt>
                <c:pt idx="1989">
                  <c:v>0.01232</c:v>
                </c:pt>
                <c:pt idx="1990">
                  <c:v>0.012349</c:v>
                </c:pt>
                <c:pt idx="1991">
                  <c:v>0.012509</c:v>
                </c:pt>
                <c:pt idx="1992">
                  <c:v>0.012223</c:v>
                </c:pt>
                <c:pt idx="1993">
                  <c:v>0.012534</c:v>
                </c:pt>
                <c:pt idx="1994">
                  <c:v>0.012085</c:v>
                </c:pt>
                <c:pt idx="1995">
                  <c:v>0.012313</c:v>
                </c:pt>
                <c:pt idx="1996">
                  <c:v>0.012219</c:v>
                </c:pt>
                <c:pt idx="1997">
                  <c:v>0.012238</c:v>
                </c:pt>
                <c:pt idx="1998">
                  <c:v>0.013482</c:v>
                </c:pt>
                <c:pt idx="1999">
                  <c:v>0.012736</c:v>
                </c:pt>
                <c:pt idx="2000">
                  <c:v>0.012113</c:v>
                </c:pt>
                <c:pt idx="2001">
                  <c:v>0.012349</c:v>
                </c:pt>
                <c:pt idx="2002">
                  <c:v>0.01317</c:v>
                </c:pt>
                <c:pt idx="2003">
                  <c:v>0.012899</c:v>
                </c:pt>
                <c:pt idx="2004">
                  <c:v>0.012322</c:v>
                </c:pt>
                <c:pt idx="2005">
                  <c:v>0.012262</c:v>
                </c:pt>
                <c:pt idx="2006">
                  <c:v>0.012078</c:v>
                </c:pt>
                <c:pt idx="2007">
                  <c:v>0.01205</c:v>
                </c:pt>
                <c:pt idx="2008">
                  <c:v>0.012082</c:v>
                </c:pt>
                <c:pt idx="2009">
                  <c:v>0.01284</c:v>
                </c:pt>
                <c:pt idx="2010">
                  <c:v>0.012148</c:v>
                </c:pt>
                <c:pt idx="2011">
                  <c:v>0.013298</c:v>
                </c:pt>
                <c:pt idx="2012">
                  <c:v>0.012168</c:v>
                </c:pt>
                <c:pt idx="2013">
                  <c:v>0.017913</c:v>
                </c:pt>
                <c:pt idx="2014">
                  <c:v>0.012016</c:v>
                </c:pt>
                <c:pt idx="2015">
                  <c:v>0.015925</c:v>
                </c:pt>
                <c:pt idx="2016">
                  <c:v>0.012521</c:v>
                </c:pt>
                <c:pt idx="2017">
                  <c:v>0.012137</c:v>
                </c:pt>
                <c:pt idx="2018">
                  <c:v>0.012669</c:v>
                </c:pt>
                <c:pt idx="2019">
                  <c:v>0.012015</c:v>
                </c:pt>
                <c:pt idx="2020">
                  <c:v>0.047196</c:v>
                </c:pt>
                <c:pt idx="2021">
                  <c:v>0.013069</c:v>
                </c:pt>
                <c:pt idx="2022">
                  <c:v>0.012275</c:v>
                </c:pt>
                <c:pt idx="2023">
                  <c:v>0.025213</c:v>
                </c:pt>
                <c:pt idx="2024">
                  <c:v>0.012154</c:v>
                </c:pt>
                <c:pt idx="2025">
                  <c:v>0.011563</c:v>
                </c:pt>
                <c:pt idx="2026">
                  <c:v>0.012323</c:v>
                </c:pt>
                <c:pt idx="2027">
                  <c:v>0.01289</c:v>
                </c:pt>
                <c:pt idx="2028">
                  <c:v>0.012155</c:v>
                </c:pt>
                <c:pt idx="2029">
                  <c:v>0.012071</c:v>
                </c:pt>
                <c:pt idx="2030">
                  <c:v>0.01287</c:v>
                </c:pt>
                <c:pt idx="2031">
                  <c:v>0.012869</c:v>
                </c:pt>
                <c:pt idx="2032">
                  <c:v>0.012601</c:v>
                </c:pt>
                <c:pt idx="2033">
                  <c:v>0.012225</c:v>
                </c:pt>
                <c:pt idx="2034">
                  <c:v>0.012408</c:v>
                </c:pt>
                <c:pt idx="2035">
                  <c:v>0.012299</c:v>
                </c:pt>
                <c:pt idx="2036">
                  <c:v>0.012378</c:v>
                </c:pt>
                <c:pt idx="2037">
                  <c:v>0.012183</c:v>
                </c:pt>
                <c:pt idx="2038">
                  <c:v>0.012157</c:v>
                </c:pt>
                <c:pt idx="2039">
                  <c:v>0.012399</c:v>
                </c:pt>
                <c:pt idx="2040">
                  <c:v>0.012421</c:v>
                </c:pt>
                <c:pt idx="2041">
                  <c:v>0.012483</c:v>
                </c:pt>
                <c:pt idx="2042">
                  <c:v>0.012172</c:v>
                </c:pt>
                <c:pt idx="2043">
                  <c:v>0.012314</c:v>
                </c:pt>
                <c:pt idx="2044">
                  <c:v>0.012723</c:v>
                </c:pt>
                <c:pt idx="2045">
                  <c:v>0.012101</c:v>
                </c:pt>
                <c:pt idx="2046">
                  <c:v>0.012191</c:v>
                </c:pt>
                <c:pt idx="2047">
                  <c:v>0.012174</c:v>
                </c:pt>
                <c:pt idx="2048">
                  <c:v>0.012033</c:v>
                </c:pt>
                <c:pt idx="2049">
                  <c:v>0.012431</c:v>
                </c:pt>
                <c:pt idx="2050">
                  <c:v>0.012621</c:v>
                </c:pt>
                <c:pt idx="2051">
                  <c:v>0.012106</c:v>
                </c:pt>
                <c:pt idx="2052">
                  <c:v>0.012202</c:v>
                </c:pt>
                <c:pt idx="2053">
                  <c:v>0.01216</c:v>
                </c:pt>
                <c:pt idx="2054">
                  <c:v>0.01264</c:v>
                </c:pt>
                <c:pt idx="2055">
                  <c:v>0.012972</c:v>
                </c:pt>
                <c:pt idx="2056">
                  <c:v>0.011739</c:v>
                </c:pt>
                <c:pt idx="2057">
                  <c:v>0.012196</c:v>
                </c:pt>
                <c:pt idx="2058">
                  <c:v>0.011946</c:v>
                </c:pt>
                <c:pt idx="2059">
                  <c:v>0.013673</c:v>
                </c:pt>
                <c:pt idx="2060">
                  <c:v>0.012267</c:v>
                </c:pt>
                <c:pt idx="2061">
                  <c:v>0.012071</c:v>
                </c:pt>
                <c:pt idx="2062">
                  <c:v>0.012551</c:v>
                </c:pt>
                <c:pt idx="2063">
                  <c:v>0.012796</c:v>
                </c:pt>
                <c:pt idx="2064">
                  <c:v>0.012476</c:v>
                </c:pt>
                <c:pt idx="2065">
                  <c:v>0.012717</c:v>
                </c:pt>
                <c:pt idx="2066">
                  <c:v>0.012198</c:v>
                </c:pt>
                <c:pt idx="2067">
                  <c:v>0.012145</c:v>
                </c:pt>
                <c:pt idx="2068">
                  <c:v>0.012172</c:v>
                </c:pt>
                <c:pt idx="2069">
                  <c:v>0.012452</c:v>
                </c:pt>
                <c:pt idx="2070">
                  <c:v>0.012022</c:v>
                </c:pt>
                <c:pt idx="2071">
                  <c:v>0.01294</c:v>
                </c:pt>
                <c:pt idx="2072">
                  <c:v>0.012427</c:v>
                </c:pt>
                <c:pt idx="2073">
                  <c:v>0.011921</c:v>
                </c:pt>
                <c:pt idx="2074">
                  <c:v>0.012894</c:v>
                </c:pt>
                <c:pt idx="2075">
                  <c:v>0.012645</c:v>
                </c:pt>
                <c:pt idx="2076">
                  <c:v>0.012153</c:v>
                </c:pt>
                <c:pt idx="2077">
                  <c:v>0.014031</c:v>
                </c:pt>
                <c:pt idx="2078">
                  <c:v>0.012343</c:v>
                </c:pt>
                <c:pt idx="2079">
                  <c:v>0.012244</c:v>
                </c:pt>
                <c:pt idx="2080">
                  <c:v>0.012125</c:v>
                </c:pt>
                <c:pt idx="2081">
                  <c:v>0.012111</c:v>
                </c:pt>
                <c:pt idx="2082">
                  <c:v>0.0123</c:v>
                </c:pt>
                <c:pt idx="2083">
                  <c:v>0.013099</c:v>
                </c:pt>
                <c:pt idx="2084">
                  <c:v>0.012253</c:v>
                </c:pt>
                <c:pt idx="2085">
                  <c:v>0.012269</c:v>
                </c:pt>
                <c:pt idx="2086">
                  <c:v>0.012142</c:v>
                </c:pt>
                <c:pt idx="2087">
                  <c:v>0.012193</c:v>
                </c:pt>
                <c:pt idx="2088">
                  <c:v>0.012013</c:v>
                </c:pt>
                <c:pt idx="2089">
                  <c:v>0.012931</c:v>
                </c:pt>
                <c:pt idx="2090">
                  <c:v>0.012098</c:v>
                </c:pt>
                <c:pt idx="2091">
                  <c:v>0.012055</c:v>
                </c:pt>
                <c:pt idx="2092">
                  <c:v>0.01253</c:v>
                </c:pt>
                <c:pt idx="2093">
                  <c:v>0.01265</c:v>
                </c:pt>
                <c:pt idx="2094">
                  <c:v>0.012714</c:v>
                </c:pt>
                <c:pt idx="2095">
                  <c:v>0.01243</c:v>
                </c:pt>
                <c:pt idx="2096">
                  <c:v>0.012096</c:v>
                </c:pt>
                <c:pt idx="2097">
                  <c:v>0.012043</c:v>
                </c:pt>
                <c:pt idx="2098">
                  <c:v>0.012424</c:v>
                </c:pt>
                <c:pt idx="2099">
                  <c:v>0.013234</c:v>
                </c:pt>
                <c:pt idx="2100">
                  <c:v>0.01218</c:v>
                </c:pt>
                <c:pt idx="2101">
                  <c:v>0.012256</c:v>
                </c:pt>
                <c:pt idx="2102">
                  <c:v>0.011562</c:v>
                </c:pt>
                <c:pt idx="2103">
                  <c:v>0.012236</c:v>
                </c:pt>
                <c:pt idx="2104">
                  <c:v>0.012677</c:v>
                </c:pt>
                <c:pt idx="2105">
                  <c:v>0.012134</c:v>
                </c:pt>
                <c:pt idx="2106">
                  <c:v>0.013001</c:v>
                </c:pt>
                <c:pt idx="2107">
                  <c:v>0.012182</c:v>
                </c:pt>
                <c:pt idx="2108">
                  <c:v>0.012182</c:v>
                </c:pt>
                <c:pt idx="2109">
                  <c:v>0.012194</c:v>
                </c:pt>
                <c:pt idx="2110">
                  <c:v>0.012173</c:v>
                </c:pt>
                <c:pt idx="2111">
                  <c:v>0.011944</c:v>
                </c:pt>
                <c:pt idx="2112">
                  <c:v>0.015907</c:v>
                </c:pt>
                <c:pt idx="2113">
                  <c:v>0.012208</c:v>
                </c:pt>
                <c:pt idx="2114">
                  <c:v>0.013153</c:v>
                </c:pt>
                <c:pt idx="2115">
                  <c:v>0.012357</c:v>
                </c:pt>
                <c:pt idx="2116">
                  <c:v>0.012166</c:v>
                </c:pt>
                <c:pt idx="2117">
                  <c:v>0.012109</c:v>
                </c:pt>
                <c:pt idx="2118">
                  <c:v>0.012278</c:v>
                </c:pt>
                <c:pt idx="2119">
                  <c:v>0.012185</c:v>
                </c:pt>
                <c:pt idx="2120">
                  <c:v>0.012066</c:v>
                </c:pt>
                <c:pt idx="2121">
                  <c:v>0.012364</c:v>
                </c:pt>
                <c:pt idx="2122">
                  <c:v>0.012891</c:v>
                </c:pt>
                <c:pt idx="2123">
                  <c:v>0.01268</c:v>
                </c:pt>
                <c:pt idx="2124">
                  <c:v>0.012759</c:v>
                </c:pt>
                <c:pt idx="2125">
                  <c:v>0.01285</c:v>
                </c:pt>
                <c:pt idx="2126">
                  <c:v>0.012187</c:v>
                </c:pt>
                <c:pt idx="2127">
                  <c:v>0.01285</c:v>
                </c:pt>
                <c:pt idx="2128">
                  <c:v>0.01219</c:v>
                </c:pt>
                <c:pt idx="2129">
                  <c:v>0.012281</c:v>
                </c:pt>
                <c:pt idx="2130">
                  <c:v>0.012101</c:v>
                </c:pt>
                <c:pt idx="2131">
                  <c:v>0.012472</c:v>
                </c:pt>
                <c:pt idx="2132">
                  <c:v>0.012287</c:v>
                </c:pt>
                <c:pt idx="2133">
                  <c:v>0.012001</c:v>
                </c:pt>
                <c:pt idx="2134">
                  <c:v>0.012295</c:v>
                </c:pt>
                <c:pt idx="2135">
                  <c:v>0.012097</c:v>
                </c:pt>
                <c:pt idx="2136">
                  <c:v>0.012267</c:v>
                </c:pt>
                <c:pt idx="2137">
                  <c:v>0.01217</c:v>
                </c:pt>
                <c:pt idx="2138">
                  <c:v>0.012536</c:v>
                </c:pt>
                <c:pt idx="2139">
                  <c:v>0.011555</c:v>
                </c:pt>
                <c:pt idx="2140">
                  <c:v>0.012239</c:v>
                </c:pt>
                <c:pt idx="2141">
                  <c:v>0.012245</c:v>
                </c:pt>
                <c:pt idx="2142">
                  <c:v>0.012678</c:v>
                </c:pt>
                <c:pt idx="2143">
                  <c:v>0.012265</c:v>
                </c:pt>
                <c:pt idx="2144">
                  <c:v>0.012434</c:v>
                </c:pt>
                <c:pt idx="2145">
                  <c:v>0.012216</c:v>
                </c:pt>
                <c:pt idx="2146">
                  <c:v>0.012706</c:v>
                </c:pt>
                <c:pt idx="2147">
                  <c:v>0.01204</c:v>
                </c:pt>
                <c:pt idx="2148">
                  <c:v>0.01219</c:v>
                </c:pt>
                <c:pt idx="2149">
                  <c:v>0.012243</c:v>
                </c:pt>
                <c:pt idx="2150">
                  <c:v>0.012709</c:v>
                </c:pt>
                <c:pt idx="2151">
                  <c:v>0.012642</c:v>
                </c:pt>
                <c:pt idx="2152">
                  <c:v>0.01239</c:v>
                </c:pt>
                <c:pt idx="2153">
                  <c:v>0.011919</c:v>
                </c:pt>
                <c:pt idx="2154">
                  <c:v>0.012714</c:v>
                </c:pt>
                <c:pt idx="2155">
                  <c:v>0.012397</c:v>
                </c:pt>
                <c:pt idx="2156">
                  <c:v>0.012208</c:v>
                </c:pt>
                <c:pt idx="2157">
                  <c:v>0.012612</c:v>
                </c:pt>
                <c:pt idx="2158">
                  <c:v>0.012352</c:v>
                </c:pt>
                <c:pt idx="2159">
                  <c:v>0.012648</c:v>
                </c:pt>
                <c:pt idx="2160">
                  <c:v>0.013271</c:v>
                </c:pt>
                <c:pt idx="2161">
                  <c:v>0.012498</c:v>
                </c:pt>
                <c:pt idx="2162">
                  <c:v>0.013101</c:v>
                </c:pt>
                <c:pt idx="2163">
                  <c:v>0.012151</c:v>
                </c:pt>
                <c:pt idx="2164">
                  <c:v>0.012168</c:v>
                </c:pt>
                <c:pt idx="2165">
                  <c:v>0.012286</c:v>
                </c:pt>
                <c:pt idx="2166">
                  <c:v>0.012227</c:v>
                </c:pt>
                <c:pt idx="2167">
                  <c:v>0.019047</c:v>
                </c:pt>
                <c:pt idx="2168">
                  <c:v>0.012797</c:v>
                </c:pt>
                <c:pt idx="2169">
                  <c:v>0.012684</c:v>
                </c:pt>
                <c:pt idx="2170">
                  <c:v>0.012106</c:v>
                </c:pt>
                <c:pt idx="2171">
                  <c:v>0.012081</c:v>
                </c:pt>
                <c:pt idx="2172">
                  <c:v>0.012174</c:v>
                </c:pt>
                <c:pt idx="2173">
                  <c:v>0.012739</c:v>
                </c:pt>
                <c:pt idx="2174">
                  <c:v>0.012482</c:v>
                </c:pt>
                <c:pt idx="2175">
                  <c:v>0.012369</c:v>
                </c:pt>
                <c:pt idx="2176">
                  <c:v>0.012198</c:v>
                </c:pt>
                <c:pt idx="2177">
                  <c:v>0.011954</c:v>
                </c:pt>
                <c:pt idx="2178">
                  <c:v>0.012247</c:v>
                </c:pt>
                <c:pt idx="2179">
                  <c:v>0.012174</c:v>
                </c:pt>
                <c:pt idx="2180">
                  <c:v>0.01209</c:v>
                </c:pt>
                <c:pt idx="2181">
                  <c:v>0.012201</c:v>
                </c:pt>
                <c:pt idx="2182">
                  <c:v>0.012304</c:v>
                </c:pt>
                <c:pt idx="2183">
                  <c:v>0.012139</c:v>
                </c:pt>
                <c:pt idx="2184">
                  <c:v>0.012403</c:v>
                </c:pt>
                <c:pt idx="2185">
                  <c:v>0.012418</c:v>
                </c:pt>
                <c:pt idx="2186">
                  <c:v>0.011973</c:v>
                </c:pt>
                <c:pt idx="2187">
                  <c:v>0.011858</c:v>
                </c:pt>
                <c:pt idx="2188">
                  <c:v>0.012096</c:v>
                </c:pt>
                <c:pt idx="2189">
                  <c:v>0.013518</c:v>
                </c:pt>
                <c:pt idx="2190">
                  <c:v>0.012211</c:v>
                </c:pt>
                <c:pt idx="2191">
                  <c:v>0.012285</c:v>
                </c:pt>
                <c:pt idx="2192">
                  <c:v>0.01206</c:v>
                </c:pt>
                <c:pt idx="2193">
                  <c:v>0.012277</c:v>
                </c:pt>
                <c:pt idx="2194">
                  <c:v>0.012358</c:v>
                </c:pt>
                <c:pt idx="2195">
                  <c:v>0.011787</c:v>
                </c:pt>
                <c:pt idx="2196">
                  <c:v>0.012914</c:v>
                </c:pt>
                <c:pt idx="2197">
                  <c:v>0.012378</c:v>
                </c:pt>
                <c:pt idx="2198">
                  <c:v>0.013606</c:v>
                </c:pt>
                <c:pt idx="2199">
                  <c:v>0.012458</c:v>
                </c:pt>
                <c:pt idx="2200">
                  <c:v>0.011989</c:v>
                </c:pt>
                <c:pt idx="2201">
                  <c:v>0.012679</c:v>
                </c:pt>
                <c:pt idx="2202">
                  <c:v>0.012406</c:v>
                </c:pt>
                <c:pt idx="2203">
                  <c:v>0.012427</c:v>
                </c:pt>
                <c:pt idx="2204">
                  <c:v>0.012441</c:v>
                </c:pt>
                <c:pt idx="2205">
                  <c:v>0.013681</c:v>
                </c:pt>
                <c:pt idx="2206">
                  <c:v>0.012653</c:v>
                </c:pt>
                <c:pt idx="2207">
                  <c:v>0.011818</c:v>
                </c:pt>
                <c:pt idx="2208">
                  <c:v>0.012143</c:v>
                </c:pt>
                <c:pt idx="2209">
                  <c:v>0.012154</c:v>
                </c:pt>
                <c:pt idx="2210">
                  <c:v>0.012505</c:v>
                </c:pt>
                <c:pt idx="2211">
                  <c:v>0.012279</c:v>
                </c:pt>
                <c:pt idx="2212">
                  <c:v>0.012591</c:v>
                </c:pt>
                <c:pt idx="2213">
                  <c:v>0.012259</c:v>
                </c:pt>
                <c:pt idx="2214">
                  <c:v>0.012108</c:v>
                </c:pt>
                <c:pt idx="2215">
                  <c:v>0.011793</c:v>
                </c:pt>
                <c:pt idx="2216">
                  <c:v>0.012468</c:v>
                </c:pt>
                <c:pt idx="2217">
                  <c:v>0.012277</c:v>
                </c:pt>
                <c:pt idx="2218">
                  <c:v>0.012176</c:v>
                </c:pt>
                <c:pt idx="2219">
                  <c:v>0.012444</c:v>
                </c:pt>
                <c:pt idx="2220">
                  <c:v>0.013478</c:v>
                </c:pt>
                <c:pt idx="2221">
                  <c:v>0.013263</c:v>
                </c:pt>
                <c:pt idx="2222">
                  <c:v>0.012398</c:v>
                </c:pt>
                <c:pt idx="2223">
                  <c:v>0.012417</c:v>
                </c:pt>
                <c:pt idx="2224">
                  <c:v>0.011959</c:v>
                </c:pt>
                <c:pt idx="2225">
                  <c:v>0.015913</c:v>
                </c:pt>
                <c:pt idx="2226">
                  <c:v>0.012082</c:v>
                </c:pt>
                <c:pt idx="2227">
                  <c:v>0.012016</c:v>
                </c:pt>
                <c:pt idx="2228">
                  <c:v>0.012195</c:v>
                </c:pt>
                <c:pt idx="2229">
                  <c:v>0.012608</c:v>
                </c:pt>
                <c:pt idx="2230">
                  <c:v>0.012139</c:v>
                </c:pt>
                <c:pt idx="2231">
                  <c:v>0.012115</c:v>
                </c:pt>
                <c:pt idx="2232">
                  <c:v>0.012481</c:v>
                </c:pt>
                <c:pt idx="2233">
                  <c:v>0.012662</c:v>
                </c:pt>
                <c:pt idx="2234">
                  <c:v>0.013688</c:v>
                </c:pt>
                <c:pt idx="2235">
                  <c:v>0.012531</c:v>
                </c:pt>
                <c:pt idx="2236">
                  <c:v>0.015024</c:v>
                </c:pt>
                <c:pt idx="2237">
                  <c:v>0.012545</c:v>
                </c:pt>
                <c:pt idx="2238">
                  <c:v>0.011654</c:v>
                </c:pt>
                <c:pt idx="2239">
                  <c:v>0.012139</c:v>
                </c:pt>
                <c:pt idx="2240">
                  <c:v>0.012708</c:v>
                </c:pt>
                <c:pt idx="2241">
                  <c:v>0.012927</c:v>
                </c:pt>
                <c:pt idx="2242">
                  <c:v>0.012201</c:v>
                </c:pt>
                <c:pt idx="2243">
                  <c:v>0.014724</c:v>
                </c:pt>
                <c:pt idx="2244">
                  <c:v>0.011877</c:v>
                </c:pt>
                <c:pt idx="2245">
                  <c:v>0.012355</c:v>
                </c:pt>
                <c:pt idx="2246">
                  <c:v>0.013488</c:v>
                </c:pt>
                <c:pt idx="2247">
                  <c:v>0.014361</c:v>
                </c:pt>
                <c:pt idx="2248">
                  <c:v>0.012362</c:v>
                </c:pt>
                <c:pt idx="2249">
                  <c:v>0.0121</c:v>
                </c:pt>
                <c:pt idx="2250">
                  <c:v>0.012855</c:v>
                </c:pt>
                <c:pt idx="2251">
                  <c:v>0.012036</c:v>
                </c:pt>
                <c:pt idx="2252">
                  <c:v>0.012578</c:v>
                </c:pt>
                <c:pt idx="2253">
                  <c:v>0.012854</c:v>
                </c:pt>
                <c:pt idx="2254">
                  <c:v>0.012423</c:v>
                </c:pt>
                <c:pt idx="2255">
                  <c:v>0.012139</c:v>
                </c:pt>
                <c:pt idx="2256">
                  <c:v>0.01255</c:v>
                </c:pt>
                <c:pt idx="2257">
                  <c:v>0.012248</c:v>
                </c:pt>
                <c:pt idx="2258">
                  <c:v>0.012134</c:v>
                </c:pt>
                <c:pt idx="2259">
                  <c:v>0.012199</c:v>
                </c:pt>
                <c:pt idx="2260">
                  <c:v>0.01208</c:v>
                </c:pt>
                <c:pt idx="2261">
                  <c:v>0.012207</c:v>
                </c:pt>
                <c:pt idx="2262">
                  <c:v>0.012593</c:v>
                </c:pt>
                <c:pt idx="2263">
                  <c:v>0.012375</c:v>
                </c:pt>
                <c:pt idx="2264">
                  <c:v>0.012511</c:v>
                </c:pt>
                <c:pt idx="2265">
                  <c:v>0.013689</c:v>
                </c:pt>
                <c:pt idx="2266">
                  <c:v>0.012258</c:v>
                </c:pt>
                <c:pt idx="2267">
                  <c:v>0.012223</c:v>
                </c:pt>
                <c:pt idx="2268">
                  <c:v>0.012708</c:v>
                </c:pt>
                <c:pt idx="2269">
                  <c:v>0.012122</c:v>
                </c:pt>
                <c:pt idx="2270">
                  <c:v>0.014077</c:v>
                </c:pt>
                <c:pt idx="2271">
                  <c:v>0.013601</c:v>
                </c:pt>
                <c:pt idx="2272">
                  <c:v>0.012801</c:v>
                </c:pt>
                <c:pt idx="2273">
                  <c:v>0.012256</c:v>
                </c:pt>
                <c:pt idx="2274">
                  <c:v>0.012441</c:v>
                </c:pt>
                <c:pt idx="2275">
                  <c:v>0.012123</c:v>
                </c:pt>
                <c:pt idx="2276">
                  <c:v>0.013665</c:v>
                </c:pt>
                <c:pt idx="2277">
                  <c:v>0.012159</c:v>
                </c:pt>
                <c:pt idx="2278">
                  <c:v>0.012037</c:v>
                </c:pt>
                <c:pt idx="2279">
                  <c:v>0.012594</c:v>
                </c:pt>
                <c:pt idx="2280">
                  <c:v>0.012316</c:v>
                </c:pt>
                <c:pt idx="2281">
                  <c:v>0.01232</c:v>
                </c:pt>
                <c:pt idx="2282">
                  <c:v>0.012141</c:v>
                </c:pt>
                <c:pt idx="2283">
                  <c:v>0.01231</c:v>
                </c:pt>
                <c:pt idx="2284">
                  <c:v>0.012517</c:v>
                </c:pt>
                <c:pt idx="2285">
                  <c:v>0.012022</c:v>
                </c:pt>
                <c:pt idx="2286">
                  <c:v>0.012622</c:v>
                </c:pt>
                <c:pt idx="2287">
                  <c:v>0.012172</c:v>
                </c:pt>
                <c:pt idx="2288">
                  <c:v>0.012236</c:v>
                </c:pt>
                <c:pt idx="2289">
                  <c:v>0.012258</c:v>
                </c:pt>
                <c:pt idx="2290">
                  <c:v>0.012779</c:v>
                </c:pt>
                <c:pt idx="2291">
                  <c:v>0.011892</c:v>
                </c:pt>
                <c:pt idx="2292">
                  <c:v>0.012083</c:v>
                </c:pt>
                <c:pt idx="2293">
                  <c:v>0.01217</c:v>
                </c:pt>
                <c:pt idx="2294">
                  <c:v>0.012284</c:v>
                </c:pt>
                <c:pt idx="2295">
                  <c:v>0.012037</c:v>
                </c:pt>
                <c:pt idx="2296">
                  <c:v>0.012055</c:v>
                </c:pt>
                <c:pt idx="2297">
                  <c:v>0.012107</c:v>
                </c:pt>
                <c:pt idx="2298">
                  <c:v>0.012011</c:v>
                </c:pt>
                <c:pt idx="2299">
                  <c:v>0.01221</c:v>
                </c:pt>
                <c:pt idx="2300">
                  <c:v>0.012467</c:v>
                </c:pt>
                <c:pt idx="2301">
                  <c:v>0.012585</c:v>
                </c:pt>
                <c:pt idx="2302">
                  <c:v>0.012201</c:v>
                </c:pt>
                <c:pt idx="2303">
                  <c:v>0.012142</c:v>
                </c:pt>
                <c:pt idx="2304">
                  <c:v>0.012503</c:v>
                </c:pt>
                <c:pt idx="2305">
                  <c:v>0.012375</c:v>
                </c:pt>
                <c:pt idx="2306">
                  <c:v>0.012045</c:v>
                </c:pt>
                <c:pt idx="2307">
                  <c:v>0.011995</c:v>
                </c:pt>
                <c:pt idx="2308">
                  <c:v>0.01217</c:v>
                </c:pt>
                <c:pt idx="2309">
                  <c:v>0.01211</c:v>
                </c:pt>
                <c:pt idx="2310">
                  <c:v>0.011974</c:v>
                </c:pt>
                <c:pt idx="2311">
                  <c:v>0.012151</c:v>
                </c:pt>
                <c:pt idx="2312">
                  <c:v>0.01312</c:v>
                </c:pt>
                <c:pt idx="2313">
                  <c:v>0.012087</c:v>
                </c:pt>
                <c:pt idx="2314">
                  <c:v>0.012157</c:v>
                </c:pt>
                <c:pt idx="2315">
                  <c:v>0.015194</c:v>
                </c:pt>
                <c:pt idx="2316">
                  <c:v>0.012116</c:v>
                </c:pt>
                <c:pt idx="2317">
                  <c:v>0.012275</c:v>
                </c:pt>
                <c:pt idx="2318">
                  <c:v>0.012452</c:v>
                </c:pt>
                <c:pt idx="2319">
                  <c:v>0.012046</c:v>
                </c:pt>
                <c:pt idx="2320">
                  <c:v>0.012017</c:v>
                </c:pt>
                <c:pt idx="2321">
                  <c:v>0.012141</c:v>
                </c:pt>
                <c:pt idx="2322">
                  <c:v>0.012218</c:v>
                </c:pt>
                <c:pt idx="2323">
                  <c:v>0.012202</c:v>
                </c:pt>
                <c:pt idx="2324">
                  <c:v>0.012216</c:v>
                </c:pt>
                <c:pt idx="2325">
                  <c:v>0.012342</c:v>
                </c:pt>
                <c:pt idx="2326">
                  <c:v>0.01192</c:v>
                </c:pt>
                <c:pt idx="2327">
                  <c:v>0.01259</c:v>
                </c:pt>
                <c:pt idx="2328">
                  <c:v>0.012404</c:v>
                </c:pt>
                <c:pt idx="2329">
                  <c:v>0.012218</c:v>
                </c:pt>
                <c:pt idx="2330">
                  <c:v>0.013501</c:v>
                </c:pt>
                <c:pt idx="2331">
                  <c:v>0.014119</c:v>
                </c:pt>
                <c:pt idx="2332">
                  <c:v>0.015001</c:v>
                </c:pt>
                <c:pt idx="2333">
                  <c:v>0.012576</c:v>
                </c:pt>
                <c:pt idx="2334">
                  <c:v>0.012201</c:v>
                </c:pt>
                <c:pt idx="2335">
                  <c:v>0.013632</c:v>
                </c:pt>
                <c:pt idx="2336">
                  <c:v>0.013103</c:v>
                </c:pt>
                <c:pt idx="2337">
                  <c:v>0.012084</c:v>
                </c:pt>
                <c:pt idx="2338">
                  <c:v>0.012615</c:v>
                </c:pt>
                <c:pt idx="2339">
                  <c:v>0.012429</c:v>
                </c:pt>
                <c:pt idx="2340">
                  <c:v>0.013098</c:v>
                </c:pt>
                <c:pt idx="2341">
                  <c:v>0.012322</c:v>
                </c:pt>
                <c:pt idx="2342">
                  <c:v>0.011849</c:v>
                </c:pt>
                <c:pt idx="2343">
                  <c:v>0.012491</c:v>
                </c:pt>
                <c:pt idx="2344">
                  <c:v>0.012162</c:v>
                </c:pt>
                <c:pt idx="2345">
                  <c:v>0.011853</c:v>
                </c:pt>
                <c:pt idx="2346">
                  <c:v>0.012459</c:v>
                </c:pt>
                <c:pt idx="2347">
                  <c:v>0.012192</c:v>
                </c:pt>
                <c:pt idx="2348">
                  <c:v>0.013893</c:v>
                </c:pt>
                <c:pt idx="2349">
                  <c:v>0.011989</c:v>
                </c:pt>
                <c:pt idx="2350">
                  <c:v>0.012335</c:v>
                </c:pt>
                <c:pt idx="2351">
                  <c:v>0.012051</c:v>
                </c:pt>
                <c:pt idx="2352">
                  <c:v>0.012944</c:v>
                </c:pt>
                <c:pt idx="2353">
                  <c:v>0.012352</c:v>
                </c:pt>
                <c:pt idx="2354">
                  <c:v>0.012335</c:v>
                </c:pt>
                <c:pt idx="2355">
                  <c:v>0.012222</c:v>
                </c:pt>
                <c:pt idx="2356">
                  <c:v>0.012178</c:v>
                </c:pt>
                <c:pt idx="2357">
                  <c:v>0.012034</c:v>
                </c:pt>
                <c:pt idx="2358">
                  <c:v>0.012134</c:v>
                </c:pt>
                <c:pt idx="2359">
                  <c:v>0.012257</c:v>
                </c:pt>
                <c:pt idx="2360">
                  <c:v>0.011848</c:v>
                </c:pt>
                <c:pt idx="2361">
                  <c:v>0.012235</c:v>
                </c:pt>
                <c:pt idx="2362">
                  <c:v>0.012109</c:v>
                </c:pt>
                <c:pt idx="2363">
                  <c:v>0.012668</c:v>
                </c:pt>
                <c:pt idx="2364">
                  <c:v>0.012126</c:v>
                </c:pt>
                <c:pt idx="2365">
                  <c:v>0.012707</c:v>
                </c:pt>
                <c:pt idx="2366">
                  <c:v>0.01317</c:v>
                </c:pt>
                <c:pt idx="2367">
                  <c:v>0.012178</c:v>
                </c:pt>
                <c:pt idx="2368">
                  <c:v>0.012494</c:v>
                </c:pt>
                <c:pt idx="2369">
                  <c:v>0.013918</c:v>
                </c:pt>
                <c:pt idx="2370">
                  <c:v>0.012389</c:v>
                </c:pt>
                <c:pt idx="2371">
                  <c:v>0.012656</c:v>
                </c:pt>
                <c:pt idx="2372">
                  <c:v>0.012176</c:v>
                </c:pt>
                <c:pt idx="2373">
                  <c:v>0.0138</c:v>
                </c:pt>
                <c:pt idx="2374">
                  <c:v>0.01277</c:v>
                </c:pt>
                <c:pt idx="2375">
                  <c:v>0.012186</c:v>
                </c:pt>
                <c:pt idx="2376">
                  <c:v>0.012345</c:v>
                </c:pt>
                <c:pt idx="2377">
                  <c:v>0.012199</c:v>
                </c:pt>
                <c:pt idx="2378">
                  <c:v>0.012018</c:v>
                </c:pt>
                <c:pt idx="2379">
                  <c:v>0.01215</c:v>
                </c:pt>
                <c:pt idx="2380">
                  <c:v>0.014159</c:v>
                </c:pt>
                <c:pt idx="2381">
                  <c:v>0.012233</c:v>
                </c:pt>
                <c:pt idx="2382">
                  <c:v>0.012307</c:v>
                </c:pt>
                <c:pt idx="2383">
                  <c:v>0.015408</c:v>
                </c:pt>
                <c:pt idx="2384">
                  <c:v>0.012181</c:v>
                </c:pt>
                <c:pt idx="2385">
                  <c:v>0.012196</c:v>
                </c:pt>
                <c:pt idx="2386">
                  <c:v>0.012877</c:v>
                </c:pt>
                <c:pt idx="2387">
                  <c:v>0.01198</c:v>
                </c:pt>
                <c:pt idx="2388">
                  <c:v>0.01213</c:v>
                </c:pt>
                <c:pt idx="2389">
                  <c:v>0.012466</c:v>
                </c:pt>
                <c:pt idx="2390">
                  <c:v>0.012236</c:v>
                </c:pt>
                <c:pt idx="2391">
                  <c:v>0.01323</c:v>
                </c:pt>
                <c:pt idx="2392">
                  <c:v>0.012238</c:v>
                </c:pt>
                <c:pt idx="2393">
                  <c:v>0.011731</c:v>
                </c:pt>
                <c:pt idx="2394">
                  <c:v>0.012171</c:v>
                </c:pt>
                <c:pt idx="2395">
                  <c:v>0.013143</c:v>
                </c:pt>
                <c:pt idx="2396">
                  <c:v>0.012334</c:v>
                </c:pt>
                <c:pt idx="2397">
                  <c:v>0.012743</c:v>
                </c:pt>
                <c:pt idx="2398">
                  <c:v>0.012146</c:v>
                </c:pt>
                <c:pt idx="2399">
                  <c:v>0.016057</c:v>
                </c:pt>
                <c:pt idx="2400">
                  <c:v>0.011924</c:v>
                </c:pt>
                <c:pt idx="2401">
                  <c:v>0.012117</c:v>
                </c:pt>
                <c:pt idx="2402">
                  <c:v>0.012261</c:v>
                </c:pt>
                <c:pt idx="2403">
                  <c:v>0.012289</c:v>
                </c:pt>
                <c:pt idx="2404">
                  <c:v>0.012276</c:v>
                </c:pt>
                <c:pt idx="2405">
                  <c:v>0.012053</c:v>
                </c:pt>
                <c:pt idx="2406">
                  <c:v>0.011977</c:v>
                </c:pt>
                <c:pt idx="2407">
                  <c:v>0.012295</c:v>
                </c:pt>
                <c:pt idx="2408">
                  <c:v>0.012326</c:v>
                </c:pt>
                <c:pt idx="2409">
                  <c:v>0.012206</c:v>
                </c:pt>
                <c:pt idx="2410">
                  <c:v>0.012158</c:v>
                </c:pt>
                <c:pt idx="2411">
                  <c:v>0.012289</c:v>
                </c:pt>
                <c:pt idx="2412">
                  <c:v>0.012126</c:v>
                </c:pt>
                <c:pt idx="2413">
                  <c:v>0.012096</c:v>
                </c:pt>
                <c:pt idx="2414">
                  <c:v>0.011824</c:v>
                </c:pt>
                <c:pt idx="2415">
                  <c:v>0.012151</c:v>
                </c:pt>
                <c:pt idx="2416">
                  <c:v>0.01335</c:v>
                </c:pt>
                <c:pt idx="2417">
                  <c:v>0.012192</c:v>
                </c:pt>
                <c:pt idx="2418">
                  <c:v>0.015918</c:v>
                </c:pt>
                <c:pt idx="2419">
                  <c:v>0.011852</c:v>
                </c:pt>
                <c:pt idx="2420">
                  <c:v>0.01219</c:v>
                </c:pt>
                <c:pt idx="2421">
                  <c:v>0.013202</c:v>
                </c:pt>
                <c:pt idx="2422">
                  <c:v>0.012555</c:v>
                </c:pt>
                <c:pt idx="2423">
                  <c:v>0.012388</c:v>
                </c:pt>
                <c:pt idx="2424">
                  <c:v>0.012188</c:v>
                </c:pt>
                <c:pt idx="2425">
                  <c:v>0.012347</c:v>
                </c:pt>
                <c:pt idx="2426">
                  <c:v>0.012284</c:v>
                </c:pt>
                <c:pt idx="2427">
                  <c:v>0.014011</c:v>
                </c:pt>
                <c:pt idx="2428">
                  <c:v>0.012136</c:v>
                </c:pt>
                <c:pt idx="2429">
                  <c:v>0.012179</c:v>
                </c:pt>
                <c:pt idx="2430">
                  <c:v>0.012255</c:v>
                </c:pt>
                <c:pt idx="2431">
                  <c:v>0.01211</c:v>
                </c:pt>
                <c:pt idx="2432">
                  <c:v>0.013181</c:v>
                </c:pt>
                <c:pt idx="2433">
                  <c:v>0.012269</c:v>
                </c:pt>
                <c:pt idx="2434">
                  <c:v>0.012679</c:v>
                </c:pt>
                <c:pt idx="2435">
                  <c:v>0.012032</c:v>
                </c:pt>
                <c:pt idx="2436">
                  <c:v>0.012358</c:v>
                </c:pt>
                <c:pt idx="2437">
                  <c:v>0.012226</c:v>
                </c:pt>
                <c:pt idx="2438">
                  <c:v>0.012273</c:v>
                </c:pt>
                <c:pt idx="2439">
                  <c:v>0.012553</c:v>
                </c:pt>
                <c:pt idx="2440">
                  <c:v>0.012925</c:v>
                </c:pt>
                <c:pt idx="2441">
                  <c:v>0.01211</c:v>
                </c:pt>
                <c:pt idx="2442">
                  <c:v>0.012205</c:v>
                </c:pt>
                <c:pt idx="2443">
                  <c:v>0.012172</c:v>
                </c:pt>
                <c:pt idx="2444">
                  <c:v>0.01224</c:v>
                </c:pt>
                <c:pt idx="2445">
                  <c:v>0.012118</c:v>
                </c:pt>
                <c:pt idx="2446">
                  <c:v>0.012061</c:v>
                </c:pt>
                <c:pt idx="2447">
                  <c:v>0.012073</c:v>
                </c:pt>
                <c:pt idx="2448">
                  <c:v>0.012115</c:v>
                </c:pt>
                <c:pt idx="2449">
                  <c:v>0.012396</c:v>
                </c:pt>
                <c:pt idx="2450">
                  <c:v>0.015379</c:v>
                </c:pt>
                <c:pt idx="2451">
                  <c:v>0.011962</c:v>
                </c:pt>
                <c:pt idx="2452">
                  <c:v>0.012877</c:v>
                </c:pt>
                <c:pt idx="2453">
                  <c:v>0.012174</c:v>
                </c:pt>
                <c:pt idx="2454">
                  <c:v>0.013612</c:v>
                </c:pt>
                <c:pt idx="2455">
                  <c:v>0.012324</c:v>
                </c:pt>
                <c:pt idx="2456">
                  <c:v>0.012189</c:v>
                </c:pt>
                <c:pt idx="2457">
                  <c:v>0.012212</c:v>
                </c:pt>
                <c:pt idx="2458">
                  <c:v>0.011934</c:v>
                </c:pt>
                <c:pt idx="2459">
                  <c:v>0.012431</c:v>
                </c:pt>
                <c:pt idx="2460">
                  <c:v>0.018874</c:v>
                </c:pt>
                <c:pt idx="2461">
                  <c:v>0.012285</c:v>
                </c:pt>
                <c:pt idx="2462">
                  <c:v>0.012192</c:v>
                </c:pt>
                <c:pt idx="2463">
                  <c:v>0.012218</c:v>
                </c:pt>
                <c:pt idx="2464">
                  <c:v>0.01212</c:v>
                </c:pt>
                <c:pt idx="2465">
                  <c:v>0.012064</c:v>
                </c:pt>
                <c:pt idx="2466">
                  <c:v>0.012151</c:v>
                </c:pt>
                <c:pt idx="2467">
                  <c:v>0.012069</c:v>
                </c:pt>
                <c:pt idx="2468">
                  <c:v>0.013371</c:v>
                </c:pt>
                <c:pt idx="2469">
                  <c:v>0.012284</c:v>
                </c:pt>
                <c:pt idx="2470">
                  <c:v>0.012131</c:v>
                </c:pt>
                <c:pt idx="2471">
                  <c:v>0.012864</c:v>
                </c:pt>
                <c:pt idx="2472">
                  <c:v>0.012325</c:v>
                </c:pt>
                <c:pt idx="2473">
                  <c:v>0.012548</c:v>
                </c:pt>
                <c:pt idx="2474">
                  <c:v>0.012182</c:v>
                </c:pt>
                <c:pt idx="2475">
                  <c:v>0.012869</c:v>
                </c:pt>
                <c:pt idx="2476">
                  <c:v>0.012074</c:v>
                </c:pt>
                <c:pt idx="2477">
                  <c:v>0.01282</c:v>
                </c:pt>
                <c:pt idx="2478">
                  <c:v>0.012197</c:v>
                </c:pt>
                <c:pt idx="2479">
                  <c:v>0.012053</c:v>
                </c:pt>
                <c:pt idx="2480">
                  <c:v>0.012425</c:v>
                </c:pt>
                <c:pt idx="2481">
                  <c:v>0.012742</c:v>
                </c:pt>
                <c:pt idx="2482">
                  <c:v>0.012137</c:v>
                </c:pt>
                <c:pt idx="2483">
                  <c:v>0.012321</c:v>
                </c:pt>
                <c:pt idx="2484">
                  <c:v>0.012358</c:v>
                </c:pt>
                <c:pt idx="2485">
                  <c:v>0.012547</c:v>
                </c:pt>
                <c:pt idx="2486">
                  <c:v>0.01211</c:v>
                </c:pt>
                <c:pt idx="2487">
                  <c:v>0.0121</c:v>
                </c:pt>
                <c:pt idx="2488">
                  <c:v>0.012195</c:v>
                </c:pt>
                <c:pt idx="2489">
                  <c:v>0.012758</c:v>
                </c:pt>
                <c:pt idx="2490">
                  <c:v>0.01564</c:v>
                </c:pt>
                <c:pt idx="2491">
                  <c:v>0.012257</c:v>
                </c:pt>
                <c:pt idx="2492">
                  <c:v>0.012157</c:v>
                </c:pt>
                <c:pt idx="2493">
                  <c:v>0.012471</c:v>
                </c:pt>
                <c:pt idx="2494">
                  <c:v>0.012424</c:v>
                </c:pt>
                <c:pt idx="2495">
                  <c:v>0.011836</c:v>
                </c:pt>
                <c:pt idx="2496">
                  <c:v>0.012591</c:v>
                </c:pt>
                <c:pt idx="2497">
                  <c:v>0.012495</c:v>
                </c:pt>
                <c:pt idx="2498">
                  <c:v>0.012236</c:v>
                </c:pt>
                <c:pt idx="2499">
                  <c:v>0.012922</c:v>
                </c:pt>
                <c:pt idx="2500">
                  <c:v>0.012933</c:v>
                </c:pt>
                <c:pt idx="2501">
                  <c:v>0.012205</c:v>
                </c:pt>
                <c:pt idx="2502">
                  <c:v>0.012171</c:v>
                </c:pt>
                <c:pt idx="2503">
                  <c:v>0.012096</c:v>
                </c:pt>
                <c:pt idx="2504">
                  <c:v>0.012265</c:v>
                </c:pt>
                <c:pt idx="2505">
                  <c:v>0.012922</c:v>
                </c:pt>
                <c:pt idx="2506">
                  <c:v>0.014465</c:v>
                </c:pt>
                <c:pt idx="2507">
                  <c:v>0.012162</c:v>
                </c:pt>
                <c:pt idx="2508">
                  <c:v>0.012564</c:v>
                </c:pt>
                <c:pt idx="2509">
                  <c:v>0.012888</c:v>
                </c:pt>
                <c:pt idx="2510">
                  <c:v>0.012091</c:v>
                </c:pt>
                <c:pt idx="2511">
                  <c:v>0.012624</c:v>
                </c:pt>
                <c:pt idx="2512">
                  <c:v>0.012203</c:v>
                </c:pt>
                <c:pt idx="2513">
                  <c:v>0.015374</c:v>
                </c:pt>
                <c:pt idx="2514">
                  <c:v>0.012298</c:v>
                </c:pt>
                <c:pt idx="2515">
                  <c:v>0.012907</c:v>
                </c:pt>
                <c:pt idx="2516">
                  <c:v>0.012239</c:v>
                </c:pt>
                <c:pt idx="2517">
                  <c:v>0.01212</c:v>
                </c:pt>
                <c:pt idx="2518">
                  <c:v>0.013509</c:v>
                </c:pt>
                <c:pt idx="2519">
                  <c:v>0.012151</c:v>
                </c:pt>
                <c:pt idx="2520">
                  <c:v>0.012194</c:v>
                </c:pt>
                <c:pt idx="2521">
                  <c:v>0.013553</c:v>
                </c:pt>
                <c:pt idx="2522">
                  <c:v>0.012617</c:v>
                </c:pt>
                <c:pt idx="2523">
                  <c:v>0.013242</c:v>
                </c:pt>
                <c:pt idx="2524">
                  <c:v>0.012032</c:v>
                </c:pt>
                <c:pt idx="2525">
                  <c:v>0.012191</c:v>
                </c:pt>
                <c:pt idx="2526">
                  <c:v>0.012145</c:v>
                </c:pt>
                <c:pt idx="2527">
                  <c:v>0.012678</c:v>
                </c:pt>
                <c:pt idx="2528">
                  <c:v>0.012416</c:v>
                </c:pt>
                <c:pt idx="2529">
                  <c:v>0.012091</c:v>
                </c:pt>
                <c:pt idx="2530">
                  <c:v>0.012461</c:v>
                </c:pt>
                <c:pt idx="2531">
                  <c:v>0.012226</c:v>
                </c:pt>
                <c:pt idx="2532">
                  <c:v>0.012075</c:v>
                </c:pt>
                <c:pt idx="2533">
                  <c:v>0.012293</c:v>
                </c:pt>
                <c:pt idx="2534">
                  <c:v>0.012254</c:v>
                </c:pt>
                <c:pt idx="2535">
                  <c:v>0.012205</c:v>
                </c:pt>
                <c:pt idx="2536">
                  <c:v>0.013892</c:v>
                </c:pt>
                <c:pt idx="2537">
                  <c:v>0.011895</c:v>
                </c:pt>
                <c:pt idx="2538">
                  <c:v>0.011998</c:v>
                </c:pt>
                <c:pt idx="2539">
                  <c:v>0.012164</c:v>
                </c:pt>
                <c:pt idx="2540">
                  <c:v>0.012349</c:v>
                </c:pt>
                <c:pt idx="2541">
                  <c:v>0.012383</c:v>
                </c:pt>
                <c:pt idx="2542">
                  <c:v>0.012272</c:v>
                </c:pt>
                <c:pt idx="2543">
                  <c:v>0.012103</c:v>
                </c:pt>
                <c:pt idx="2544">
                  <c:v>0.012268</c:v>
                </c:pt>
                <c:pt idx="2545">
                  <c:v>0.012156</c:v>
                </c:pt>
                <c:pt idx="2546">
                  <c:v>0.012259</c:v>
                </c:pt>
                <c:pt idx="2547">
                  <c:v>0.012126</c:v>
                </c:pt>
                <c:pt idx="2548">
                  <c:v>0.012356</c:v>
                </c:pt>
                <c:pt idx="2549">
                  <c:v>0.012469</c:v>
                </c:pt>
                <c:pt idx="2550">
                  <c:v>0.012313</c:v>
                </c:pt>
                <c:pt idx="2551">
                  <c:v>0.012211</c:v>
                </c:pt>
                <c:pt idx="2552">
                  <c:v>0.012495</c:v>
                </c:pt>
                <c:pt idx="2553">
                  <c:v>0.012045</c:v>
                </c:pt>
                <c:pt idx="2554">
                  <c:v>0.012124</c:v>
                </c:pt>
                <c:pt idx="2555">
                  <c:v>0.012489</c:v>
                </c:pt>
                <c:pt idx="2556">
                  <c:v>0.012172</c:v>
                </c:pt>
                <c:pt idx="2557">
                  <c:v>0.012204</c:v>
                </c:pt>
                <c:pt idx="2558">
                  <c:v>0.013671</c:v>
                </c:pt>
                <c:pt idx="2559">
                  <c:v>0.012078</c:v>
                </c:pt>
                <c:pt idx="2560">
                  <c:v>0.012434</c:v>
                </c:pt>
                <c:pt idx="2561">
                  <c:v>0.012102</c:v>
                </c:pt>
                <c:pt idx="2562">
                  <c:v>0.012519</c:v>
                </c:pt>
                <c:pt idx="2563">
                  <c:v>0.22799</c:v>
                </c:pt>
                <c:pt idx="2564">
                  <c:v>0.012314</c:v>
                </c:pt>
                <c:pt idx="2565">
                  <c:v>0.013239</c:v>
                </c:pt>
                <c:pt idx="2566">
                  <c:v>0.012694</c:v>
                </c:pt>
                <c:pt idx="2567">
                  <c:v>0.01153</c:v>
                </c:pt>
                <c:pt idx="2568">
                  <c:v>0.011826</c:v>
                </c:pt>
                <c:pt idx="2569">
                  <c:v>0.012215</c:v>
                </c:pt>
                <c:pt idx="2570">
                  <c:v>0.012626</c:v>
                </c:pt>
                <c:pt idx="2571">
                  <c:v>0.012394</c:v>
                </c:pt>
                <c:pt idx="2572">
                  <c:v>0.012415</c:v>
                </c:pt>
                <c:pt idx="2573">
                  <c:v>0.012064</c:v>
                </c:pt>
                <c:pt idx="2574">
                  <c:v>0.012375</c:v>
                </c:pt>
                <c:pt idx="2575">
                  <c:v>0.012266</c:v>
                </c:pt>
                <c:pt idx="2576">
                  <c:v>0.012141</c:v>
                </c:pt>
                <c:pt idx="2577">
                  <c:v>0.012901</c:v>
                </c:pt>
                <c:pt idx="2578">
                  <c:v>0.012324</c:v>
                </c:pt>
                <c:pt idx="2579">
                  <c:v>0.012122</c:v>
                </c:pt>
                <c:pt idx="2580">
                  <c:v>0.012475</c:v>
                </c:pt>
                <c:pt idx="2581">
                  <c:v>0.012107</c:v>
                </c:pt>
                <c:pt idx="2582">
                  <c:v>0.012878</c:v>
                </c:pt>
                <c:pt idx="2583">
                  <c:v>0.012127</c:v>
                </c:pt>
                <c:pt idx="2584">
                  <c:v>0.012054</c:v>
                </c:pt>
                <c:pt idx="2585">
                  <c:v>0.012488</c:v>
                </c:pt>
                <c:pt idx="2586">
                  <c:v>0.014174</c:v>
                </c:pt>
                <c:pt idx="2587">
                  <c:v>0.012258</c:v>
                </c:pt>
                <c:pt idx="2588">
                  <c:v>0.012175</c:v>
                </c:pt>
                <c:pt idx="2589">
                  <c:v>0.01248</c:v>
                </c:pt>
                <c:pt idx="2590">
                  <c:v>0.013394</c:v>
                </c:pt>
                <c:pt idx="2591">
                  <c:v>0.013454</c:v>
                </c:pt>
                <c:pt idx="2592">
                  <c:v>0.012136</c:v>
                </c:pt>
                <c:pt idx="2593">
                  <c:v>0.012375</c:v>
                </c:pt>
                <c:pt idx="2594">
                  <c:v>0.012241</c:v>
                </c:pt>
                <c:pt idx="2595">
                  <c:v>0.01346</c:v>
                </c:pt>
                <c:pt idx="2596">
                  <c:v>0.012668</c:v>
                </c:pt>
                <c:pt idx="2597">
                  <c:v>0.012087</c:v>
                </c:pt>
                <c:pt idx="2598">
                  <c:v>0.012912</c:v>
                </c:pt>
                <c:pt idx="2599">
                  <c:v>0.013678</c:v>
                </c:pt>
                <c:pt idx="2600">
                  <c:v>0.012049</c:v>
                </c:pt>
                <c:pt idx="2601">
                  <c:v>0.012323</c:v>
                </c:pt>
                <c:pt idx="2602">
                  <c:v>0.012158</c:v>
                </c:pt>
                <c:pt idx="2603">
                  <c:v>0.050517</c:v>
                </c:pt>
                <c:pt idx="2604">
                  <c:v>0.012192</c:v>
                </c:pt>
                <c:pt idx="2605">
                  <c:v>0.012358</c:v>
                </c:pt>
                <c:pt idx="2606">
                  <c:v>0.012952</c:v>
                </c:pt>
                <c:pt idx="2607">
                  <c:v>0.01176</c:v>
                </c:pt>
                <c:pt idx="2608">
                  <c:v>0.012142</c:v>
                </c:pt>
                <c:pt idx="2609">
                  <c:v>0.015316</c:v>
                </c:pt>
                <c:pt idx="2610">
                  <c:v>0.012052</c:v>
                </c:pt>
                <c:pt idx="2611">
                  <c:v>0.012542</c:v>
                </c:pt>
                <c:pt idx="2612">
                  <c:v>0.013676</c:v>
                </c:pt>
                <c:pt idx="2613">
                  <c:v>0.012218</c:v>
                </c:pt>
                <c:pt idx="2614">
                  <c:v>0.01199</c:v>
                </c:pt>
                <c:pt idx="2615">
                  <c:v>0.013695</c:v>
                </c:pt>
                <c:pt idx="2616">
                  <c:v>0.012084</c:v>
                </c:pt>
                <c:pt idx="2617">
                  <c:v>0.012318</c:v>
                </c:pt>
                <c:pt idx="2618">
                  <c:v>0.012111</c:v>
                </c:pt>
                <c:pt idx="2619">
                  <c:v>0.012737</c:v>
                </c:pt>
                <c:pt idx="2620">
                  <c:v>0.014547</c:v>
                </c:pt>
                <c:pt idx="2621">
                  <c:v>0.012255</c:v>
                </c:pt>
                <c:pt idx="2622">
                  <c:v>0.012599</c:v>
                </c:pt>
                <c:pt idx="2623">
                  <c:v>0.012078</c:v>
                </c:pt>
                <c:pt idx="2624">
                  <c:v>0.17147</c:v>
                </c:pt>
                <c:pt idx="2625">
                  <c:v>0.012492</c:v>
                </c:pt>
                <c:pt idx="2626">
                  <c:v>0.013558</c:v>
                </c:pt>
                <c:pt idx="2627">
                  <c:v>0.012285</c:v>
                </c:pt>
                <c:pt idx="2628">
                  <c:v>0.013719</c:v>
                </c:pt>
                <c:pt idx="2629">
                  <c:v>0.013562</c:v>
                </c:pt>
                <c:pt idx="2630">
                  <c:v>0.012845</c:v>
                </c:pt>
                <c:pt idx="2631">
                  <c:v>0.013879</c:v>
                </c:pt>
                <c:pt idx="2632">
                  <c:v>0.012142</c:v>
                </c:pt>
                <c:pt idx="2633">
                  <c:v>0.012111</c:v>
                </c:pt>
                <c:pt idx="2634">
                  <c:v>0.011509</c:v>
                </c:pt>
                <c:pt idx="2635">
                  <c:v>0.01304</c:v>
                </c:pt>
                <c:pt idx="2636">
                  <c:v>0.013113</c:v>
                </c:pt>
                <c:pt idx="2637">
                  <c:v>0.012434</c:v>
                </c:pt>
                <c:pt idx="2638">
                  <c:v>0.012778</c:v>
                </c:pt>
                <c:pt idx="2639">
                  <c:v>0.013795</c:v>
                </c:pt>
                <c:pt idx="2640">
                  <c:v>0.012241</c:v>
                </c:pt>
                <c:pt idx="2641">
                  <c:v>0.016321</c:v>
                </c:pt>
                <c:pt idx="2642">
                  <c:v>0.012316</c:v>
                </c:pt>
                <c:pt idx="2643">
                  <c:v>0.01233</c:v>
                </c:pt>
                <c:pt idx="2644">
                  <c:v>0.012203</c:v>
                </c:pt>
                <c:pt idx="2645">
                  <c:v>0.012106</c:v>
                </c:pt>
                <c:pt idx="2646">
                  <c:v>0.012193</c:v>
                </c:pt>
                <c:pt idx="2647">
                  <c:v>0.012159</c:v>
                </c:pt>
                <c:pt idx="2648">
                  <c:v>0.012737</c:v>
                </c:pt>
                <c:pt idx="2649">
                  <c:v>0.012256</c:v>
                </c:pt>
                <c:pt idx="2650">
                  <c:v>0.012504</c:v>
                </c:pt>
                <c:pt idx="2651">
                  <c:v>0.012817</c:v>
                </c:pt>
                <c:pt idx="2652">
                  <c:v>0.012226</c:v>
                </c:pt>
                <c:pt idx="2653">
                  <c:v>0.012435</c:v>
                </c:pt>
                <c:pt idx="2654">
                  <c:v>0.012488</c:v>
                </c:pt>
                <c:pt idx="2655">
                  <c:v>0.011708</c:v>
                </c:pt>
                <c:pt idx="2656">
                  <c:v>0.012345</c:v>
                </c:pt>
                <c:pt idx="2657">
                  <c:v>0.012395</c:v>
                </c:pt>
                <c:pt idx="2658">
                  <c:v>0.012327</c:v>
                </c:pt>
                <c:pt idx="2659">
                  <c:v>0.012392</c:v>
                </c:pt>
                <c:pt idx="2660">
                  <c:v>0.013168</c:v>
                </c:pt>
                <c:pt idx="2661">
                  <c:v>0.012217</c:v>
                </c:pt>
                <c:pt idx="2662">
                  <c:v>0.012204</c:v>
                </c:pt>
                <c:pt idx="2663">
                  <c:v>0.012174</c:v>
                </c:pt>
                <c:pt idx="2664">
                  <c:v>0.011895</c:v>
                </c:pt>
                <c:pt idx="2665">
                  <c:v>0.012146</c:v>
                </c:pt>
                <c:pt idx="2666">
                  <c:v>0.013262</c:v>
                </c:pt>
                <c:pt idx="2667">
                  <c:v>0.015814</c:v>
                </c:pt>
                <c:pt idx="2668">
                  <c:v>0.012284</c:v>
                </c:pt>
                <c:pt idx="2669">
                  <c:v>0.012506</c:v>
                </c:pt>
                <c:pt idx="2670">
                  <c:v>0.012052</c:v>
                </c:pt>
                <c:pt idx="2671">
                  <c:v>0.012192</c:v>
                </c:pt>
                <c:pt idx="2672">
                  <c:v>0.012248</c:v>
                </c:pt>
                <c:pt idx="2673">
                  <c:v>0.012216</c:v>
                </c:pt>
                <c:pt idx="2674">
                  <c:v>0.012172</c:v>
                </c:pt>
                <c:pt idx="2675">
                  <c:v>0.012402</c:v>
                </c:pt>
                <c:pt idx="2676">
                  <c:v>0.01205</c:v>
                </c:pt>
                <c:pt idx="2677">
                  <c:v>0.012172</c:v>
                </c:pt>
                <c:pt idx="2678">
                  <c:v>0.012102</c:v>
                </c:pt>
                <c:pt idx="2679">
                  <c:v>0.01214</c:v>
                </c:pt>
                <c:pt idx="2680">
                  <c:v>0.012113</c:v>
                </c:pt>
                <c:pt idx="2681">
                  <c:v>0.012228</c:v>
                </c:pt>
                <c:pt idx="2682">
                  <c:v>0.01226</c:v>
                </c:pt>
                <c:pt idx="2683">
                  <c:v>0.012638</c:v>
                </c:pt>
                <c:pt idx="2684">
                  <c:v>0.012332</c:v>
                </c:pt>
                <c:pt idx="2685">
                  <c:v>0.012639</c:v>
                </c:pt>
                <c:pt idx="2686">
                  <c:v>0.012794</c:v>
                </c:pt>
                <c:pt idx="2687">
                  <c:v>0.01245</c:v>
                </c:pt>
                <c:pt idx="2688">
                  <c:v>0.012163</c:v>
                </c:pt>
                <c:pt idx="2689">
                  <c:v>0.011907</c:v>
                </c:pt>
                <c:pt idx="2690">
                  <c:v>0.012203</c:v>
                </c:pt>
                <c:pt idx="2691">
                  <c:v>0.012106</c:v>
                </c:pt>
                <c:pt idx="2692">
                  <c:v>0.012305</c:v>
                </c:pt>
                <c:pt idx="2693">
                  <c:v>0.011858</c:v>
                </c:pt>
                <c:pt idx="2694">
                  <c:v>0.012327</c:v>
                </c:pt>
                <c:pt idx="2695">
                  <c:v>0.01266</c:v>
                </c:pt>
                <c:pt idx="2696">
                  <c:v>0.012168</c:v>
                </c:pt>
                <c:pt idx="2697">
                  <c:v>0.012512</c:v>
                </c:pt>
                <c:pt idx="2698">
                  <c:v>0.012149</c:v>
                </c:pt>
                <c:pt idx="2699">
                  <c:v>0.012028</c:v>
                </c:pt>
                <c:pt idx="2700">
                  <c:v>0.01374</c:v>
                </c:pt>
                <c:pt idx="2701">
                  <c:v>0.012709</c:v>
                </c:pt>
                <c:pt idx="2702">
                  <c:v>0.012356</c:v>
                </c:pt>
                <c:pt idx="2703">
                  <c:v>0.013111</c:v>
                </c:pt>
                <c:pt idx="2704">
                  <c:v>0.012154</c:v>
                </c:pt>
                <c:pt idx="2705">
                  <c:v>0.012416</c:v>
                </c:pt>
                <c:pt idx="2706">
                  <c:v>0.011894</c:v>
                </c:pt>
                <c:pt idx="2707">
                  <c:v>0.012196</c:v>
                </c:pt>
                <c:pt idx="2708">
                  <c:v>0.0129</c:v>
                </c:pt>
                <c:pt idx="2709">
                  <c:v>0.012209</c:v>
                </c:pt>
                <c:pt idx="2710">
                  <c:v>0.012071</c:v>
                </c:pt>
                <c:pt idx="2711">
                  <c:v>0.012782</c:v>
                </c:pt>
                <c:pt idx="2712">
                  <c:v>0.012456</c:v>
                </c:pt>
                <c:pt idx="2713">
                  <c:v>0.012194</c:v>
                </c:pt>
                <c:pt idx="2714">
                  <c:v>0.012237</c:v>
                </c:pt>
                <c:pt idx="2715">
                  <c:v>0.011999</c:v>
                </c:pt>
                <c:pt idx="2716">
                  <c:v>0.011927</c:v>
                </c:pt>
                <c:pt idx="2717">
                  <c:v>0.012129</c:v>
                </c:pt>
                <c:pt idx="2718">
                  <c:v>0.014422</c:v>
                </c:pt>
                <c:pt idx="2719">
                  <c:v>0.013126</c:v>
                </c:pt>
                <c:pt idx="2720">
                  <c:v>0.013128</c:v>
                </c:pt>
                <c:pt idx="2721">
                  <c:v>0.012438</c:v>
                </c:pt>
                <c:pt idx="2722">
                  <c:v>0.012217</c:v>
                </c:pt>
                <c:pt idx="2723">
                  <c:v>0.012412</c:v>
                </c:pt>
                <c:pt idx="2724">
                  <c:v>0.012102</c:v>
                </c:pt>
                <c:pt idx="2725">
                  <c:v>0.012228</c:v>
                </c:pt>
                <c:pt idx="2726">
                  <c:v>0.012373</c:v>
                </c:pt>
                <c:pt idx="2727">
                  <c:v>0.012153</c:v>
                </c:pt>
                <c:pt idx="2728">
                  <c:v>0.012104</c:v>
                </c:pt>
                <c:pt idx="2729">
                  <c:v>0.012297</c:v>
                </c:pt>
                <c:pt idx="2730">
                  <c:v>0.012444</c:v>
                </c:pt>
                <c:pt idx="2731">
                  <c:v>0.01261</c:v>
                </c:pt>
                <c:pt idx="2732">
                  <c:v>0.012551</c:v>
                </c:pt>
                <c:pt idx="2733">
                  <c:v>0.012082</c:v>
                </c:pt>
                <c:pt idx="2734">
                  <c:v>0.012642</c:v>
                </c:pt>
                <c:pt idx="2735">
                  <c:v>0.01184</c:v>
                </c:pt>
                <c:pt idx="2736">
                  <c:v>0.012126</c:v>
                </c:pt>
                <c:pt idx="2737">
                  <c:v>0.012496</c:v>
                </c:pt>
                <c:pt idx="2738">
                  <c:v>0.012161</c:v>
                </c:pt>
                <c:pt idx="2739">
                  <c:v>0.013427</c:v>
                </c:pt>
                <c:pt idx="2740">
                  <c:v>0.012746</c:v>
                </c:pt>
                <c:pt idx="2741">
                  <c:v>0.0129</c:v>
                </c:pt>
                <c:pt idx="2742">
                  <c:v>0.012435</c:v>
                </c:pt>
                <c:pt idx="2743">
                  <c:v>0.012549</c:v>
                </c:pt>
                <c:pt idx="2744">
                  <c:v>0.012114</c:v>
                </c:pt>
                <c:pt idx="2745">
                  <c:v>0.01246</c:v>
                </c:pt>
                <c:pt idx="2746">
                  <c:v>0.012266</c:v>
                </c:pt>
                <c:pt idx="2747">
                  <c:v>0.012478</c:v>
                </c:pt>
                <c:pt idx="2748">
                  <c:v>0.01273</c:v>
                </c:pt>
                <c:pt idx="2749">
                  <c:v>0.012186</c:v>
                </c:pt>
                <c:pt idx="2750">
                  <c:v>0.012575</c:v>
                </c:pt>
                <c:pt idx="2751">
                  <c:v>0.012453</c:v>
                </c:pt>
                <c:pt idx="2752">
                  <c:v>0.012866</c:v>
                </c:pt>
                <c:pt idx="2753">
                  <c:v>0.012101</c:v>
                </c:pt>
                <c:pt idx="2754">
                  <c:v>0.012678</c:v>
                </c:pt>
                <c:pt idx="2755">
                  <c:v>0.012005</c:v>
                </c:pt>
                <c:pt idx="2756">
                  <c:v>0.012437</c:v>
                </c:pt>
                <c:pt idx="2757">
                  <c:v>0.012241</c:v>
                </c:pt>
                <c:pt idx="2758">
                  <c:v>0.014684</c:v>
                </c:pt>
                <c:pt idx="2759">
                  <c:v>0.012311</c:v>
                </c:pt>
                <c:pt idx="2760">
                  <c:v>0.012767</c:v>
                </c:pt>
                <c:pt idx="2761">
                  <c:v>0.01223</c:v>
                </c:pt>
                <c:pt idx="2762">
                  <c:v>0.0125</c:v>
                </c:pt>
                <c:pt idx="2763">
                  <c:v>0.012657</c:v>
                </c:pt>
                <c:pt idx="2764">
                  <c:v>0.012163</c:v>
                </c:pt>
                <c:pt idx="2765">
                  <c:v>0.012139</c:v>
                </c:pt>
                <c:pt idx="2766">
                  <c:v>0.011838</c:v>
                </c:pt>
                <c:pt idx="2767">
                  <c:v>0.012126</c:v>
                </c:pt>
                <c:pt idx="2768">
                  <c:v>0.012309</c:v>
                </c:pt>
                <c:pt idx="2769">
                  <c:v>0.012684</c:v>
                </c:pt>
                <c:pt idx="2770">
                  <c:v>0.012152</c:v>
                </c:pt>
                <c:pt idx="2771">
                  <c:v>0.015169</c:v>
                </c:pt>
                <c:pt idx="2772">
                  <c:v>0.012109</c:v>
                </c:pt>
                <c:pt idx="2773">
                  <c:v>0.012979</c:v>
                </c:pt>
                <c:pt idx="2774">
                  <c:v>0.012441</c:v>
                </c:pt>
                <c:pt idx="2775">
                  <c:v>0.012658</c:v>
                </c:pt>
                <c:pt idx="2776">
                  <c:v>0.012153</c:v>
                </c:pt>
                <c:pt idx="2777">
                  <c:v>0.012081</c:v>
                </c:pt>
                <c:pt idx="2778">
                  <c:v>0.014286</c:v>
                </c:pt>
                <c:pt idx="2779">
                  <c:v>0.012185</c:v>
                </c:pt>
                <c:pt idx="2780">
                  <c:v>0.012284</c:v>
                </c:pt>
                <c:pt idx="2781">
                  <c:v>0.012416</c:v>
                </c:pt>
                <c:pt idx="2782">
                  <c:v>0.011597</c:v>
                </c:pt>
                <c:pt idx="2783">
                  <c:v>0.011999</c:v>
                </c:pt>
                <c:pt idx="2784">
                  <c:v>0.012263</c:v>
                </c:pt>
                <c:pt idx="2785">
                  <c:v>0.012604</c:v>
                </c:pt>
                <c:pt idx="2786">
                  <c:v>0.011935</c:v>
                </c:pt>
                <c:pt idx="2787">
                  <c:v>0.012984</c:v>
                </c:pt>
                <c:pt idx="2788">
                  <c:v>0.012251</c:v>
                </c:pt>
                <c:pt idx="2789">
                  <c:v>0.012535</c:v>
                </c:pt>
                <c:pt idx="2790">
                  <c:v>0.012314</c:v>
                </c:pt>
                <c:pt idx="2791">
                  <c:v>0.012103</c:v>
                </c:pt>
                <c:pt idx="2792">
                  <c:v>0.012565</c:v>
                </c:pt>
                <c:pt idx="2793">
                  <c:v>0.012417</c:v>
                </c:pt>
                <c:pt idx="2794">
                  <c:v>0.012207</c:v>
                </c:pt>
                <c:pt idx="2795">
                  <c:v>0.01241</c:v>
                </c:pt>
                <c:pt idx="2796">
                  <c:v>0.012176</c:v>
                </c:pt>
                <c:pt idx="2797">
                  <c:v>0.012424</c:v>
                </c:pt>
                <c:pt idx="2798">
                  <c:v>0.012458</c:v>
                </c:pt>
                <c:pt idx="2799">
                  <c:v>0.011864</c:v>
                </c:pt>
                <c:pt idx="2800">
                  <c:v>0.012107</c:v>
                </c:pt>
                <c:pt idx="2801">
                  <c:v>0.012222</c:v>
                </c:pt>
                <c:pt idx="2802">
                  <c:v>0.013682</c:v>
                </c:pt>
                <c:pt idx="2803">
                  <c:v>0.012668</c:v>
                </c:pt>
                <c:pt idx="2804">
                  <c:v>0.012437</c:v>
                </c:pt>
                <c:pt idx="2805">
                  <c:v>0.022459</c:v>
                </c:pt>
                <c:pt idx="2806">
                  <c:v>0.012229</c:v>
                </c:pt>
                <c:pt idx="2807">
                  <c:v>0.012322</c:v>
                </c:pt>
                <c:pt idx="2808">
                  <c:v>0.01277</c:v>
                </c:pt>
                <c:pt idx="2809">
                  <c:v>0.012</c:v>
                </c:pt>
                <c:pt idx="2810">
                  <c:v>0.012794</c:v>
                </c:pt>
                <c:pt idx="2811">
                  <c:v>0.011959</c:v>
                </c:pt>
                <c:pt idx="2812">
                  <c:v>0.012345</c:v>
                </c:pt>
                <c:pt idx="2813">
                  <c:v>0.012155</c:v>
                </c:pt>
                <c:pt idx="2814">
                  <c:v>0.01262</c:v>
                </c:pt>
                <c:pt idx="2815">
                  <c:v>0.012333</c:v>
                </c:pt>
                <c:pt idx="2816">
                  <c:v>0.012263</c:v>
                </c:pt>
                <c:pt idx="2817">
                  <c:v>0.012544</c:v>
                </c:pt>
                <c:pt idx="2818">
                  <c:v>0.012342</c:v>
                </c:pt>
                <c:pt idx="2819">
                  <c:v>0.012037</c:v>
                </c:pt>
                <c:pt idx="2820">
                  <c:v>0.012388</c:v>
                </c:pt>
                <c:pt idx="2821">
                  <c:v>0.012158</c:v>
                </c:pt>
                <c:pt idx="2822">
                  <c:v>0.012183</c:v>
                </c:pt>
                <c:pt idx="2823">
                  <c:v>0.012582</c:v>
                </c:pt>
                <c:pt idx="2824">
                  <c:v>0.012146</c:v>
                </c:pt>
                <c:pt idx="2825">
                  <c:v>0.012118</c:v>
                </c:pt>
                <c:pt idx="2826">
                  <c:v>0.0137</c:v>
                </c:pt>
                <c:pt idx="2827">
                  <c:v>0.012022</c:v>
                </c:pt>
                <c:pt idx="2828">
                  <c:v>0.012125</c:v>
                </c:pt>
                <c:pt idx="2829">
                  <c:v>0.012069</c:v>
                </c:pt>
                <c:pt idx="2830">
                  <c:v>0.012206</c:v>
                </c:pt>
                <c:pt idx="2831">
                  <c:v>0.012208</c:v>
                </c:pt>
                <c:pt idx="2832">
                  <c:v>0.012101</c:v>
                </c:pt>
                <c:pt idx="2833">
                  <c:v>0.012489</c:v>
                </c:pt>
                <c:pt idx="2834">
                  <c:v>0.012209</c:v>
                </c:pt>
                <c:pt idx="2835">
                  <c:v>0.013421</c:v>
                </c:pt>
                <c:pt idx="2836">
                  <c:v>0.013354</c:v>
                </c:pt>
                <c:pt idx="2837">
                  <c:v>0.012172</c:v>
                </c:pt>
                <c:pt idx="2838">
                  <c:v>0.012278</c:v>
                </c:pt>
                <c:pt idx="2839">
                  <c:v>0.015353</c:v>
                </c:pt>
                <c:pt idx="2840">
                  <c:v>0.012588</c:v>
                </c:pt>
                <c:pt idx="2841">
                  <c:v>0.012372</c:v>
                </c:pt>
                <c:pt idx="2842">
                  <c:v>0.012555</c:v>
                </c:pt>
                <c:pt idx="2843">
                  <c:v>0.012423</c:v>
                </c:pt>
                <c:pt idx="2844">
                  <c:v>0.012547</c:v>
                </c:pt>
                <c:pt idx="2845">
                  <c:v>0.01237</c:v>
                </c:pt>
                <c:pt idx="2846">
                  <c:v>0.014164</c:v>
                </c:pt>
                <c:pt idx="2847">
                  <c:v>0.012234</c:v>
                </c:pt>
                <c:pt idx="2848">
                  <c:v>0.012104</c:v>
                </c:pt>
                <c:pt idx="2849">
                  <c:v>0.012176</c:v>
                </c:pt>
                <c:pt idx="2850">
                  <c:v>0.012335</c:v>
                </c:pt>
                <c:pt idx="2851">
                  <c:v>0.012703</c:v>
                </c:pt>
                <c:pt idx="2852">
                  <c:v>0.012137</c:v>
                </c:pt>
                <c:pt idx="2853">
                  <c:v>0.012157</c:v>
                </c:pt>
                <c:pt idx="2854">
                  <c:v>0.012099</c:v>
                </c:pt>
                <c:pt idx="2855">
                  <c:v>0.012488</c:v>
                </c:pt>
                <c:pt idx="2856">
                  <c:v>0.012325</c:v>
                </c:pt>
                <c:pt idx="2857">
                  <c:v>0.012373</c:v>
                </c:pt>
                <c:pt idx="2858">
                  <c:v>0.013079</c:v>
                </c:pt>
                <c:pt idx="2859">
                  <c:v>0.012147</c:v>
                </c:pt>
                <c:pt idx="2860">
                  <c:v>0.012216</c:v>
                </c:pt>
                <c:pt idx="2861">
                  <c:v>0.012046</c:v>
                </c:pt>
                <c:pt idx="2862">
                  <c:v>0.012211</c:v>
                </c:pt>
                <c:pt idx="2863">
                  <c:v>0.012165</c:v>
                </c:pt>
                <c:pt idx="2864">
                  <c:v>0.012234</c:v>
                </c:pt>
                <c:pt idx="2865">
                  <c:v>0.012567</c:v>
                </c:pt>
                <c:pt idx="2866">
                  <c:v>0.011942</c:v>
                </c:pt>
                <c:pt idx="2867">
                  <c:v>0.012287</c:v>
                </c:pt>
                <c:pt idx="2868">
                  <c:v>0.012267</c:v>
                </c:pt>
                <c:pt idx="2869">
                  <c:v>0.011632</c:v>
                </c:pt>
                <c:pt idx="2870">
                  <c:v>0.01244</c:v>
                </c:pt>
                <c:pt idx="2871">
                  <c:v>0.012508</c:v>
                </c:pt>
                <c:pt idx="2872">
                  <c:v>0.011806</c:v>
                </c:pt>
                <c:pt idx="2873">
                  <c:v>0.013666</c:v>
                </c:pt>
                <c:pt idx="2874">
                  <c:v>0.012089</c:v>
                </c:pt>
                <c:pt idx="2875">
                  <c:v>0.012129</c:v>
                </c:pt>
                <c:pt idx="2876">
                  <c:v>0.012503</c:v>
                </c:pt>
                <c:pt idx="2877">
                  <c:v>0.011691</c:v>
                </c:pt>
                <c:pt idx="2878">
                  <c:v>0.011814</c:v>
                </c:pt>
                <c:pt idx="2879">
                  <c:v>0.013144</c:v>
                </c:pt>
                <c:pt idx="2880">
                  <c:v>0.012079</c:v>
                </c:pt>
                <c:pt idx="2881">
                  <c:v>0.01229</c:v>
                </c:pt>
                <c:pt idx="2882">
                  <c:v>0.012254</c:v>
                </c:pt>
                <c:pt idx="2883">
                  <c:v>0.01165</c:v>
                </c:pt>
                <c:pt idx="2884">
                  <c:v>0.076492</c:v>
                </c:pt>
                <c:pt idx="2885">
                  <c:v>0.012197</c:v>
                </c:pt>
                <c:pt idx="2886">
                  <c:v>0.012117</c:v>
                </c:pt>
                <c:pt idx="2887">
                  <c:v>0.012861</c:v>
                </c:pt>
                <c:pt idx="2888">
                  <c:v>0.012288</c:v>
                </c:pt>
                <c:pt idx="2889">
                  <c:v>0.012498</c:v>
                </c:pt>
                <c:pt idx="2890">
                  <c:v>0.01256</c:v>
                </c:pt>
                <c:pt idx="2891">
                  <c:v>0.011898</c:v>
                </c:pt>
                <c:pt idx="2892">
                  <c:v>0.012034</c:v>
                </c:pt>
                <c:pt idx="2893">
                  <c:v>0.012398</c:v>
                </c:pt>
                <c:pt idx="2894">
                  <c:v>0.012617</c:v>
                </c:pt>
                <c:pt idx="2895">
                  <c:v>0.012194</c:v>
                </c:pt>
                <c:pt idx="2896">
                  <c:v>0.012199</c:v>
                </c:pt>
                <c:pt idx="2897">
                  <c:v>0.012323</c:v>
                </c:pt>
                <c:pt idx="2898">
                  <c:v>0.012093</c:v>
                </c:pt>
                <c:pt idx="2899">
                  <c:v>0.012183</c:v>
                </c:pt>
                <c:pt idx="2900">
                  <c:v>0.012426</c:v>
                </c:pt>
                <c:pt idx="2901">
                  <c:v>0.011999</c:v>
                </c:pt>
                <c:pt idx="2902">
                  <c:v>0.012663</c:v>
                </c:pt>
                <c:pt idx="2903">
                  <c:v>0.013577</c:v>
                </c:pt>
                <c:pt idx="2904">
                  <c:v>0.012307</c:v>
                </c:pt>
                <c:pt idx="2905">
                  <c:v>0.01531</c:v>
                </c:pt>
                <c:pt idx="2906">
                  <c:v>0.013116</c:v>
                </c:pt>
                <c:pt idx="2907">
                  <c:v>0.013431</c:v>
                </c:pt>
                <c:pt idx="2908">
                  <c:v>0.012167</c:v>
                </c:pt>
                <c:pt idx="2909">
                  <c:v>0.012106</c:v>
                </c:pt>
                <c:pt idx="2910">
                  <c:v>0.012414</c:v>
                </c:pt>
                <c:pt idx="2911">
                  <c:v>0.012151</c:v>
                </c:pt>
                <c:pt idx="2912">
                  <c:v>0.012278</c:v>
                </c:pt>
                <c:pt idx="2913">
                  <c:v>0.012256</c:v>
                </c:pt>
                <c:pt idx="2914">
                  <c:v>0.012265</c:v>
                </c:pt>
                <c:pt idx="2915">
                  <c:v>0.012154</c:v>
                </c:pt>
                <c:pt idx="2916">
                  <c:v>0.012341</c:v>
                </c:pt>
                <c:pt idx="2917">
                  <c:v>0.012156</c:v>
                </c:pt>
                <c:pt idx="2918">
                  <c:v>0.012514</c:v>
                </c:pt>
                <c:pt idx="2919">
                  <c:v>0.012256</c:v>
                </c:pt>
                <c:pt idx="2920">
                  <c:v>0.012499</c:v>
                </c:pt>
                <c:pt idx="2921">
                  <c:v>0.012244</c:v>
                </c:pt>
                <c:pt idx="2922">
                  <c:v>0.012285</c:v>
                </c:pt>
                <c:pt idx="2923">
                  <c:v>0.012343</c:v>
                </c:pt>
                <c:pt idx="2924">
                  <c:v>0.012255</c:v>
                </c:pt>
                <c:pt idx="2925">
                  <c:v>0.01226</c:v>
                </c:pt>
                <c:pt idx="2926">
                  <c:v>0.012158</c:v>
                </c:pt>
                <c:pt idx="2927">
                  <c:v>0.012147</c:v>
                </c:pt>
                <c:pt idx="2928">
                  <c:v>0.012157</c:v>
                </c:pt>
                <c:pt idx="2929">
                  <c:v>0.012579</c:v>
                </c:pt>
                <c:pt idx="2930">
                  <c:v>0.012182</c:v>
                </c:pt>
                <c:pt idx="2931">
                  <c:v>0.012217</c:v>
                </c:pt>
                <c:pt idx="2932">
                  <c:v>0.012182</c:v>
                </c:pt>
                <c:pt idx="2933">
                  <c:v>0.012218</c:v>
                </c:pt>
                <c:pt idx="2934">
                  <c:v>0.012143</c:v>
                </c:pt>
                <c:pt idx="2935">
                  <c:v>0.012338</c:v>
                </c:pt>
                <c:pt idx="2936">
                  <c:v>0.013227</c:v>
                </c:pt>
                <c:pt idx="2937">
                  <c:v>0.012273</c:v>
                </c:pt>
                <c:pt idx="2938">
                  <c:v>0.012178</c:v>
                </c:pt>
                <c:pt idx="2939">
                  <c:v>0.012802</c:v>
                </c:pt>
                <c:pt idx="2940">
                  <c:v>0.012245</c:v>
                </c:pt>
                <c:pt idx="2941">
                  <c:v>0.013187</c:v>
                </c:pt>
                <c:pt idx="2942">
                  <c:v>0.012495</c:v>
                </c:pt>
                <c:pt idx="2943">
                  <c:v>0.012165</c:v>
                </c:pt>
                <c:pt idx="2944">
                  <c:v>0.012925</c:v>
                </c:pt>
                <c:pt idx="2945">
                  <c:v>0.012044</c:v>
                </c:pt>
                <c:pt idx="2946">
                  <c:v>0.012494</c:v>
                </c:pt>
                <c:pt idx="2947">
                  <c:v>0.012985</c:v>
                </c:pt>
                <c:pt idx="2948">
                  <c:v>0.012277</c:v>
                </c:pt>
                <c:pt idx="2949">
                  <c:v>0.012258</c:v>
                </c:pt>
                <c:pt idx="2950">
                  <c:v>0.012192</c:v>
                </c:pt>
                <c:pt idx="2951">
                  <c:v>0.012691</c:v>
                </c:pt>
                <c:pt idx="2952">
                  <c:v>0.018454</c:v>
                </c:pt>
                <c:pt idx="2953">
                  <c:v>0.012471</c:v>
                </c:pt>
                <c:pt idx="2954">
                  <c:v>0.012573</c:v>
                </c:pt>
                <c:pt idx="2955">
                  <c:v>0.013523</c:v>
                </c:pt>
                <c:pt idx="2956">
                  <c:v>0.012412</c:v>
                </c:pt>
                <c:pt idx="2957">
                  <c:v>0.01201</c:v>
                </c:pt>
                <c:pt idx="2958">
                  <c:v>0.012141</c:v>
                </c:pt>
                <c:pt idx="2959">
                  <c:v>0.013075</c:v>
                </c:pt>
                <c:pt idx="2960">
                  <c:v>0.012589</c:v>
                </c:pt>
                <c:pt idx="2961">
                  <c:v>0.012438</c:v>
                </c:pt>
                <c:pt idx="2962">
                  <c:v>0.012305</c:v>
                </c:pt>
                <c:pt idx="2963">
                  <c:v>0.012135</c:v>
                </c:pt>
                <c:pt idx="2964">
                  <c:v>0.012297</c:v>
                </c:pt>
                <c:pt idx="2965">
                  <c:v>0.012323</c:v>
                </c:pt>
                <c:pt idx="2966">
                  <c:v>0.012105</c:v>
                </c:pt>
                <c:pt idx="2967">
                  <c:v>0.012117</c:v>
                </c:pt>
                <c:pt idx="2968">
                  <c:v>0.012522</c:v>
                </c:pt>
                <c:pt idx="2969">
                  <c:v>0.012813</c:v>
                </c:pt>
                <c:pt idx="2970">
                  <c:v>0.012233</c:v>
                </c:pt>
                <c:pt idx="2971">
                  <c:v>0.012167</c:v>
                </c:pt>
                <c:pt idx="2972">
                  <c:v>0.01243</c:v>
                </c:pt>
                <c:pt idx="2973">
                  <c:v>0.012427</c:v>
                </c:pt>
                <c:pt idx="2974">
                  <c:v>0.012226</c:v>
                </c:pt>
                <c:pt idx="2975">
                  <c:v>0.012775</c:v>
                </c:pt>
                <c:pt idx="2976">
                  <c:v>0.012884</c:v>
                </c:pt>
                <c:pt idx="2977">
                  <c:v>0.012065</c:v>
                </c:pt>
                <c:pt idx="2978">
                  <c:v>0.012445</c:v>
                </c:pt>
                <c:pt idx="2979">
                  <c:v>0.012096</c:v>
                </c:pt>
                <c:pt idx="2980">
                  <c:v>0.012157</c:v>
                </c:pt>
                <c:pt idx="2981">
                  <c:v>0.01351</c:v>
                </c:pt>
                <c:pt idx="2982">
                  <c:v>0.01197</c:v>
                </c:pt>
                <c:pt idx="2983">
                  <c:v>0.012853</c:v>
                </c:pt>
                <c:pt idx="2984">
                  <c:v>0.012065</c:v>
                </c:pt>
                <c:pt idx="2985">
                  <c:v>0.012104</c:v>
                </c:pt>
                <c:pt idx="2986">
                  <c:v>0.034681</c:v>
                </c:pt>
                <c:pt idx="2987">
                  <c:v>0.12593</c:v>
                </c:pt>
                <c:pt idx="2988">
                  <c:v>0.012107</c:v>
                </c:pt>
                <c:pt idx="2989">
                  <c:v>0.012336</c:v>
                </c:pt>
                <c:pt idx="2990">
                  <c:v>0.011945</c:v>
                </c:pt>
                <c:pt idx="2991">
                  <c:v>0.012389</c:v>
                </c:pt>
                <c:pt idx="2992">
                  <c:v>0.01205</c:v>
                </c:pt>
                <c:pt idx="2993">
                  <c:v>0.012669</c:v>
                </c:pt>
                <c:pt idx="2994">
                  <c:v>0.013382</c:v>
                </c:pt>
                <c:pt idx="2995">
                  <c:v>0.012192</c:v>
                </c:pt>
                <c:pt idx="2996">
                  <c:v>0.01219</c:v>
                </c:pt>
                <c:pt idx="2997">
                  <c:v>0.012236</c:v>
                </c:pt>
                <c:pt idx="2998">
                  <c:v>0.013957</c:v>
                </c:pt>
                <c:pt idx="2999">
                  <c:v>0.012832</c:v>
                </c:pt>
                <c:pt idx="3000">
                  <c:v>0.012211</c:v>
                </c:pt>
                <c:pt idx="3001">
                  <c:v>0.012157</c:v>
                </c:pt>
                <c:pt idx="3002">
                  <c:v>0.012633</c:v>
                </c:pt>
                <c:pt idx="3003">
                  <c:v>0.012089</c:v>
                </c:pt>
                <c:pt idx="3004">
                  <c:v>0.012213</c:v>
                </c:pt>
                <c:pt idx="3005">
                  <c:v>0.026317</c:v>
                </c:pt>
                <c:pt idx="3006">
                  <c:v>0.011998</c:v>
                </c:pt>
                <c:pt idx="3007">
                  <c:v>0.013779</c:v>
                </c:pt>
                <c:pt idx="3008">
                  <c:v>0.012009</c:v>
                </c:pt>
                <c:pt idx="3009">
                  <c:v>0.012621</c:v>
                </c:pt>
                <c:pt idx="3010">
                  <c:v>0.011881</c:v>
                </c:pt>
                <c:pt idx="3011">
                  <c:v>0.012313</c:v>
                </c:pt>
                <c:pt idx="3012">
                  <c:v>0.012181</c:v>
                </c:pt>
                <c:pt idx="3013">
                  <c:v>0.011999</c:v>
                </c:pt>
                <c:pt idx="3014">
                  <c:v>0.013368</c:v>
                </c:pt>
                <c:pt idx="3015">
                  <c:v>0.012048</c:v>
                </c:pt>
                <c:pt idx="3016">
                  <c:v>0.012158</c:v>
                </c:pt>
                <c:pt idx="3017">
                  <c:v>0.012083</c:v>
                </c:pt>
                <c:pt idx="3018">
                  <c:v>0.012604</c:v>
                </c:pt>
                <c:pt idx="3019">
                  <c:v>0.01244</c:v>
                </c:pt>
                <c:pt idx="3020">
                  <c:v>0.011806</c:v>
                </c:pt>
                <c:pt idx="3021">
                  <c:v>0.012144</c:v>
                </c:pt>
                <c:pt idx="3022">
                  <c:v>0.012517</c:v>
                </c:pt>
                <c:pt idx="3023">
                  <c:v>0.01202</c:v>
                </c:pt>
                <c:pt idx="3024">
                  <c:v>0.013645</c:v>
                </c:pt>
                <c:pt idx="3025">
                  <c:v>0.012158</c:v>
                </c:pt>
                <c:pt idx="3026">
                  <c:v>0.012828</c:v>
                </c:pt>
                <c:pt idx="3027">
                  <c:v>0.012658</c:v>
                </c:pt>
                <c:pt idx="3028">
                  <c:v>0.012056</c:v>
                </c:pt>
                <c:pt idx="3029">
                  <c:v>0.012551</c:v>
                </c:pt>
                <c:pt idx="3030">
                  <c:v>0.012311</c:v>
                </c:pt>
                <c:pt idx="3031">
                  <c:v>0.01231</c:v>
                </c:pt>
                <c:pt idx="3032">
                  <c:v>0.012346</c:v>
                </c:pt>
                <c:pt idx="3033">
                  <c:v>0.012644</c:v>
                </c:pt>
                <c:pt idx="3034">
                  <c:v>0.012124</c:v>
                </c:pt>
                <c:pt idx="3035">
                  <c:v>0.016216</c:v>
                </c:pt>
                <c:pt idx="3036">
                  <c:v>0.01272</c:v>
                </c:pt>
                <c:pt idx="3037">
                  <c:v>0.012425</c:v>
                </c:pt>
                <c:pt idx="3038">
                  <c:v>0.012117</c:v>
                </c:pt>
                <c:pt idx="3039">
                  <c:v>0.012496</c:v>
                </c:pt>
                <c:pt idx="3040">
                  <c:v>0.012696</c:v>
                </c:pt>
                <c:pt idx="3041">
                  <c:v>0.012267</c:v>
                </c:pt>
                <c:pt idx="3042">
                  <c:v>0.012273</c:v>
                </c:pt>
                <c:pt idx="3043">
                  <c:v>0.012101</c:v>
                </c:pt>
                <c:pt idx="3044">
                  <c:v>0.012142</c:v>
                </c:pt>
                <c:pt idx="3045">
                  <c:v>0.012087</c:v>
                </c:pt>
                <c:pt idx="3046">
                  <c:v>0.011653</c:v>
                </c:pt>
                <c:pt idx="3047">
                  <c:v>0.012161</c:v>
                </c:pt>
                <c:pt idx="3048">
                  <c:v>0.012253</c:v>
                </c:pt>
                <c:pt idx="3049">
                  <c:v>0.012726</c:v>
                </c:pt>
                <c:pt idx="3050">
                  <c:v>0.012287</c:v>
                </c:pt>
                <c:pt idx="3051">
                  <c:v>0.013659</c:v>
                </c:pt>
                <c:pt idx="3052">
                  <c:v>0.01287</c:v>
                </c:pt>
                <c:pt idx="3053">
                  <c:v>0.0118</c:v>
                </c:pt>
                <c:pt idx="3054">
                  <c:v>0.012043</c:v>
                </c:pt>
                <c:pt idx="3055">
                  <c:v>0.011928</c:v>
                </c:pt>
                <c:pt idx="3056">
                  <c:v>0.012118</c:v>
                </c:pt>
                <c:pt idx="3057">
                  <c:v>0.011888</c:v>
                </c:pt>
                <c:pt idx="3058">
                  <c:v>0.011943</c:v>
                </c:pt>
                <c:pt idx="3059">
                  <c:v>0.012134</c:v>
                </c:pt>
                <c:pt idx="3060">
                  <c:v>0.012208</c:v>
                </c:pt>
                <c:pt idx="3061">
                  <c:v>0.011848</c:v>
                </c:pt>
                <c:pt idx="3062">
                  <c:v>0.012625</c:v>
                </c:pt>
                <c:pt idx="3063">
                  <c:v>0.012464</c:v>
                </c:pt>
                <c:pt idx="3064">
                  <c:v>0.15597</c:v>
                </c:pt>
                <c:pt idx="3065">
                  <c:v>0.012264</c:v>
                </c:pt>
                <c:pt idx="3066">
                  <c:v>0.01227</c:v>
                </c:pt>
                <c:pt idx="3067">
                  <c:v>0.012552</c:v>
                </c:pt>
                <c:pt idx="3068">
                  <c:v>0.012395</c:v>
                </c:pt>
                <c:pt idx="3069">
                  <c:v>0.01383</c:v>
                </c:pt>
                <c:pt idx="3070">
                  <c:v>0.01215</c:v>
                </c:pt>
                <c:pt idx="3071">
                  <c:v>0.012255</c:v>
                </c:pt>
                <c:pt idx="3072">
                  <c:v>0.012184</c:v>
                </c:pt>
                <c:pt idx="3073">
                  <c:v>0.01218</c:v>
                </c:pt>
                <c:pt idx="3074">
                  <c:v>0.012813</c:v>
                </c:pt>
                <c:pt idx="3075">
                  <c:v>0.011935</c:v>
                </c:pt>
                <c:pt idx="3076">
                  <c:v>0.012356</c:v>
                </c:pt>
                <c:pt idx="3077">
                  <c:v>0.012069</c:v>
                </c:pt>
                <c:pt idx="3078">
                  <c:v>0.012069</c:v>
                </c:pt>
                <c:pt idx="3079">
                  <c:v>0.012318</c:v>
                </c:pt>
                <c:pt idx="3080">
                  <c:v>0.01266</c:v>
                </c:pt>
                <c:pt idx="3081">
                  <c:v>0.012656</c:v>
                </c:pt>
                <c:pt idx="3082">
                  <c:v>0.013924</c:v>
                </c:pt>
                <c:pt idx="3083">
                  <c:v>0.012389</c:v>
                </c:pt>
                <c:pt idx="3084">
                  <c:v>0.011927</c:v>
                </c:pt>
                <c:pt idx="3085">
                  <c:v>0.012231</c:v>
                </c:pt>
                <c:pt idx="3086">
                  <c:v>0.012221</c:v>
                </c:pt>
                <c:pt idx="3087">
                  <c:v>0.012232</c:v>
                </c:pt>
                <c:pt idx="3088">
                  <c:v>0.01367</c:v>
                </c:pt>
                <c:pt idx="3089">
                  <c:v>0.012038</c:v>
                </c:pt>
                <c:pt idx="3090">
                  <c:v>0.012778</c:v>
                </c:pt>
                <c:pt idx="3091">
                  <c:v>0.012035</c:v>
                </c:pt>
                <c:pt idx="3092">
                  <c:v>0.012116</c:v>
                </c:pt>
                <c:pt idx="3093">
                  <c:v>0.012187</c:v>
                </c:pt>
                <c:pt idx="3094">
                  <c:v>0.012572</c:v>
                </c:pt>
                <c:pt idx="3095">
                  <c:v>0.012408</c:v>
                </c:pt>
                <c:pt idx="3096">
                  <c:v>0.012248</c:v>
                </c:pt>
                <c:pt idx="3097">
                  <c:v>0.012255</c:v>
                </c:pt>
                <c:pt idx="3098">
                  <c:v>0.012275</c:v>
                </c:pt>
                <c:pt idx="3099">
                  <c:v>0.012238</c:v>
                </c:pt>
                <c:pt idx="3100">
                  <c:v>0.013486</c:v>
                </c:pt>
                <c:pt idx="3101">
                  <c:v>0.012158</c:v>
                </c:pt>
                <c:pt idx="3102">
                  <c:v>0.023899</c:v>
                </c:pt>
                <c:pt idx="3103">
                  <c:v>0.012103</c:v>
                </c:pt>
                <c:pt idx="3104">
                  <c:v>0.012518</c:v>
                </c:pt>
                <c:pt idx="3105">
                  <c:v>0.012894</c:v>
                </c:pt>
                <c:pt idx="3106">
                  <c:v>0.012721</c:v>
                </c:pt>
                <c:pt idx="3107">
                  <c:v>0.012517</c:v>
                </c:pt>
                <c:pt idx="3108">
                  <c:v>0.012486</c:v>
                </c:pt>
                <c:pt idx="3109">
                  <c:v>0.01274</c:v>
                </c:pt>
                <c:pt idx="3110">
                  <c:v>0.012446</c:v>
                </c:pt>
                <c:pt idx="3111">
                  <c:v>0.013096</c:v>
                </c:pt>
                <c:pt idx="3112">
                  <c:v>0.012153</c:v>
                </c:pt>
                <c:pt idx="3113">
                  <c:v>0.01225</c:v>
                </c:pt>
                <c:pt idx="3114">
                  <c:v>0.012239</c:v>
                </c:pt>
                <c:pt idx="3115">
                  <c:v>0.012307</c:v>
                </c:pt>
                <c:pt idx="3116">
                  <c:v>0.012322</c:v>
                </c:pt>
                <c:pt idx="3117">
                  <c:v>0.013866</c:v>
                </c:pt>
                <c:pt idx="3118">
                  <c:v>0.012936</c:v>
                </c:pt>
                <c:pt idx="3119">
                  <c:v>0.012128</c:v>
                </c:pt>
                <c:pt idx="3120">
                  <c:v>0.012682</c:v>
                </c:pt>
                <c:pt idx="3121">
                  <c:v>0.01222</c:v>
                </c:pt>
                <c:pt idx="3122">
                  <c:v>0.012138</c:v>
                </c:pt>
                <c:pt idx="3123">
                  <c:v>0.012157</c:v>
                </c:pt>
                <c:pt idx="3124">
                  <c:v>0.011988</c:v>
                </c:pt>
                <c:pt idx="3125">
                  <c:v>0.012006</c:v>
                </c:pt>
                <c:pt idx="3126">
                  <c:v>0.012139</c:v>
                </c:pt>
                <c:pt idx="3127">
                  <c:v>0.012173</c:v>
                </c:pt>
                <c:pt idx="3128">
                  <c:v>0.011863</c:v>
                </c:pt>
                <c:pt idx="3129">
                  <c:v>0.014013</c:v>
                </c:pt>
                <c:pt idx="3130">
                  <c:v>0.012134</c:v>
                </c:pt>
                <c:pt idx="3131">
                  <c:v>0.012284</c:v>
                </c:pt>
                <c:pt idx="3132">
                  <c:v>0.01232</c:v>
                </c:pt>
                <c:pt idx="3133">
                  <c:v>0.012335</c:v>
                </c:pt>
                <c:pt idx="3134">
                  <c:v>0.011971</c:v>
                </c:pt>
                <c:pt idx="3135">
                  <c:v>0.012219</c:v>
                </c:pt>
                <c:pt idx="3136">
                  <c:v>0.012072</c:v>
                </c:pt>
                <c:pt idx="3137">
                  <c:v>0.012252</c:v>
                </c:pt>
                <c:pt idx="3138">
                  <c:v>0.012162</c:v>
                </c:pt>
                <c:pt idx="3139">
                  <c:v>0.012063</c:v>
                </c:pt>
                <c:pt idx="3140">
                  <c:v>0.012446</c:v>
                </c:pt>
                <c:pt idx="3141">
                  <c:v>0.014137</c:v>
                </c:pt>
                <c:pt idx="3142">
                  <c:v>0.01308</c:v>
                </c:pt>
                <c:pt idx="3143">
                  <c:v>0.012259</c:v>
                </c:pt>
                <c:pt idx="3144">
                  <c:v>0.011793</c:v>
                </c:pt>
                <c:pt idx="3145">
                  <c:v>0.012088</c:v>
                </c:pt>
                <c:pt idx="3146">
                  <c:v>0.012219</c:v>
                </c:pt>
                <c:pt idx="3147">
                  <c:v>0.01294</c:v>
                </c:pt>
                <c:pt idx="3148">
                  <c:v>0.012158</c:v>
                </c:pt>
                <c:pt idx="3149">
                  <c:v>0.012431</c:v>
                </c:pt>
                <c:pt idx="3150">
                  <c:v>0.012293</c:v>
                </c:pt>
                <c:pt idx="3151">
                  <c:v>0.012517</c:v>
                </c:pt>
                <c:pt idx="3152">
                  <c:v>0.013032</c:v>
                </c:pt>
                <c:pt idx="3153">
                  <c:v>0.012283</c:v>
                </c:pt>
                <c:pt idx="3154">
                  <c:v>0.014232</c:v>
                </c:pt>
                <c:pt idx="3155">
                  <c:v>0.012297</c:v>
                </c:pt>
                <c:pt idx="3156">
                  <c:v>0.012208</c:v>
                </c:pt>
                <c:pt idx="3157">
                  <c:v>0.012117</c:v>
                </c:pt>
                <c:pt idx="3158">
                  <c:v>0.013314</c:v>
                </c:pt>
                <c:pt idx="3159">
                  <c:v>0.013153</c:v>
                </c:pt>
                <c:pt idx="3160">
                  <c:v>0.012662</c:v>
                </c:pt>
                <c:pt idx="3161">
                  <c:v>0.012131</c:v>
                </c:pt>
                <c:pt idx="3162">
                  <c:v>0.012543</c:v>
                </c:pt>
                <c:pt idx="3163">
                  <c:v>0.012262</c:v>
                </c:pt>
                <c:pt idx="3164">
                  <c:v>0.012553</c:v>
                </c:pt>
                <c:pt idx="3165">
                  <c:v>0.01255</c:v>
                </c:pt>
                <c:pt idx="3166">
                  <c:v>0.01231</c:v>
                </c:pt>
                <c:pt idx="3167">
                  <c:v>0.013587</c:v>
                </c:pt>
                <c:pt idx="3168">
                  <c:v>0.011799</c:v>
                </c:pt>
                <c:pt idx="3169">
                  <c:v>0.012505</c:v>
                </c:pt>
                <c:pt idx="3170">
                  <c:v>0.011742</c:v>
                </c:pt>
                <c:pt idx="3171">
                  <c:v>0.012534</c:v>
                </c:pt>
                <c:pt idx="3172">
                  <c:v>0.013102</c:v>
                </c:pt>
                <c:pt idx="3173">
                  <c:v>0.012322</c:v>
                </c:pt>
                <c:pt idx="3174">
                  <c:v>0.01208</c:v>
                </c:pt>
                <c:pt idx="3175">
                  <c:v>0.012113</c:v>
                </c:pt>
                <c:pt idx="3176">
                  <c:v>0.01226</c:v>
                </c:pt>
                <c:pt idx="3177">
                  <c:v>0.012222</c:v>
                </c:pt>
                <c:pt idx="3178">
                  <c:v>0.012084</c:v>
                </c:pt>
                <c:pt idx="3179">
                  <c:v>0.012073</c:v>
                </c:pt>
                <c:pt idx="3180">
                  <c:v>0.012381</c:v>
                </c:pt>
                <c:pt idx="3181">
                  <c:v>0.012097</c:v>
                </c:pt>
                <c:pt idx="3182">
                  <c:v>0.012051</c:v>
                </c:pt>
                <c:pt idx="3183">
                  <c:v>0.012268</c:v>
                </c:pt>
                <c:pt idx="3184">
                  <c:v>0.012182</c:v>
                </c:pt>
                <c:pt idx="3185">
                  <c:v>0.012465</c:v>
                </c:pt>
                <c:pt idx="3186">
                  <c:v>0.012118</c:v>
                </c:pt>
                <c:pt idx="3187">
                  <c:v>0.01232</c:v>
                </c:pt>
                <c:pt idx="3188">
                  <c:v>0.012272</c:v>
                </c:pt>
                <c:pt idx="3189">
                  <c:v>0.012138</c:v>
                </c:pt>
                <c:pt idx="3190">
                  <c:v>0.012423</c:v>
                </c:pt>
                <c:pt idx="3191">
                  <c:v>0.013624</c:v>
                </c:pt>
                <c:pt idx="3192">
                  <c:v>0.012253</c:v>
                </c:pt>
                <c:pt idx="3193">
                  <c:v>0.012346</c:v>
                </c:pt>
                <c:pt idx="3194">
                  <c:v>0.012177</c:v>
                </c:pt>
                <c:pt idx="3195">
                  <c:v>0.013372</c:v>
                </c:pt>
                <c:pt idx="3196">
                  <c:v>0.012631</c:v>
                </c:pt>
                <c:pt idx="3197">
                  <c:v>0.0131</c:v>
                </c:pt>
                <c:pt idx="3198">
                  <c:v>0.012264</c:v>
                </c:pt>
                <c:pt idx="3199">
                  <c:v>0.012254</c:v>
                </c:pt>
                <c:pt idx="3200">
                  <c:v>0.017623</c:v>
                </c:pt>
                <c:pt idx="3201">
                  <c:v>0.012105</c:v>
                </c:pt>
                <c:pt idx="3202">
                  <c:v>0.012701</c:v>
                </c:pt>
                <c:pt idx="3203">
                  <c:v>0.012283</c:v>
                </c:pt>
                <c:pt idx="3204">
                  <c:v>0.012186</c:v>
                </c:pt>
                <c:pt idx="3205">
                  <c:v>0.013174</c:v>
                </c:pt>
                <c:pt idx="3206">
                  <c:v>0.012434</c:v>
                </c:pt>
                <c:pt idx="3207">
                  <c:v>0.012165</c:v>
                </c:pt>
                <c:pt idx="3208">
                  <c:v>0.012303</c:v>
                </c:pt>
                <c:pt idx="3209">
                  <c:v>0.02317</c:v>
                </c:pt>
                <c:pt idx="3210">
                  <c:v>0.012133</c:v>
                </c:pt>
                <c:pt idx="3211">
                  <c:v>0.012228</c:v>
                </c:pt>
                <c:pt idx="3212">
                  <c:v>0.012524</c:v>
                </c:pt>
                <c:pt idx="3213">
                  <c:v>0.012965</c:v>
                </c:pt>
                <c:pt idx="3214">
                  <c:v>0.012263</c:v>
                </c:pt>
                <c:pt idx="3215">
                  <c:v>0.012131</c:v>
                </c:pt>
                <c:pt idx="3216">
                  <c:v>0.012302</c:v>
                </c:pt>
                <c:pt idx="3217">
                  <c:v>0.012422</c:v>
                </c:pt>
                <c:pt idx="3218">
                  <c:v>0.012003</c:v>
                </c:pt>
                <c:pt idx="3219">
                  <c:v>0.012694</c:v>
                </c:pt>
                <c:pt idx="3220">
                  <c:v>0.012111</c:v>
                </c:pt>
                <c:pt idx="3221">
                  <c:v>0.012317</c:v>
                </c:pt>
                <c:pt idx="3222">
                  <c:v>0.012188</c:v>
                </c:pt>
                <c:pt idx="3223">
                  <c:v>0.013626</c:v>
                </c:pt>
                <c:pt idx="3224">
                  <c:v>0.014717</c:v>
                </c:pt>
                <c:pt idx="3225">
                  <c:v>0.012887</c:v>
                </c:pt>
                <c:pt idx="3226">
                  <c:v>0.012354</c:v>
                </c:pt>
                <c:pt idx="3227">
                  <c:v>0.012124</c:v>
                </c:pt>
                <c:pt idx="3228">
                  <c:v>0.013733</c:v>
                </c:pt>
                <c:pt idx="3229">
                  <c:v>0.012161</c:v>
                </c:pt>
                <c:pt idx="3230">
                  <c:v>0.012147</c:v>
                </c:pt>
                <c:pt idx="3231">
                  <c:v>0.012456</c:v>
                </c:pt>
                <c:pt idx="3232">
                  <c:v>0.011716</c:v>
                </c:pt>
                <c:pt idx="3233">
                  <c:v>0.01234</c:v>
                </c:pt>
                <c:pt idx="3234">
                  <c:v>0.012176</c:v>
                </c:pt>
                <c:pt idx="3235">
                  <c:v>0.018198</c:v>
                </c:pt>
                <c:pt idx="3236">
                  <c:v>0.012321</c:v>
                </c:pt>
                <c:pt idx="3237">
                  <c:v>0.012146</c:v>
                </c:pt>
                <c:pt idx="3238">
                  <c:v>0.013002</c:v>
                </c:pt>
                <c:pt idx="3239">
                  <c:v>0.012701</c:v>
                </c:pt>
                <c:pt idx="3240">
                  <c:v>0.012365</c:v>
                </c:pt>
                <c:pt idx="3241">
                  <c:v>0.013013</c:v>
                </c:pt>
                <c:pt idx="3242">
                  <c:v>0.016572</c:v>
                </c:pt>
                <c:pt idx="3243">
                  <c:v>0.012256</c:v>
                </c:pt>
                <c:pt idx="3244">
                  <c:v>0.011827</c:v>
                </c:pt>
                <c:pt idx="3245">
                  <c:v>0.012073</c:v>
                </c:pt>
                <c:pt idx="3246">
                  <c:v>0.012371</c:v>
                </c:pt>
                <c:pt idx="3247">
                  <c:v>0.013262</c:v>
                </c:pt>
                <c:pt idx="3248">
                  <c:v>0.012238</c:v>
                </c:pt>
                <c:pt idx="3249">
                  <c:v>0.012688</c:v>
                </c:pt>
                <c:pt idx="3250">
                  <c:v>0.012143</c:v>
                </c:pt>
                <c:pt idx="3251">
                  <c:v>0.012172</c:v>
                </c:pt>
                <c:pt idx="3252">
                  <c:v>0.012204</c:v>
                </c:pt>
                <c:pt idx="3253">
                  <c:v>0.01228</c:v>
                </c:pt>
                <c:pt idx="3254">
                  <c:v>0.012657</c:v>
                </c:pt>
                <c:pt idx="3255">
                  <c:v>0.014613</c:v>
                </c:pt>
                <c:pt idx="3256">
                  <c:v>0.012705</c:v>
                </c:pt>
                <c:pt idx="3257">
                  <c:v>0.013596</c:v>
                </c:pt>
                <c:pt idx="3258">
                  <c:v>0.017666</c:v>
                </c:pt>
                <c:pt idx="3259">
                  <c:v>0.012498</c:v>
                </c:pt>
                <c:pt idx="3260">
                  <c:v>0.012415</c:v>
                </c:pt>
                <c:pt idx="3261">
                  <c:v>0.011852</c:v>
                </c:pt>
                <c:pt idx="3262">
                  <c:v>0.012486</c:v>
                </c:pt>
                <c:pt idx="3263">
                  <c:v>0.012069</c:v>
                </c:pt>
                <c:pt idx="3264">
                  <c:v>0.012173</c:v>
                </c:pt>
                <c:pt idx="3265">
                  <c:v>0.012049</c:v>
                </c:pt>
                <c:pt idx="3266">
                  <c:v>0.012342</c:v>
                </c:pt>
                <c:pt idx="3267">
                  <c:v>0.013864</c:v>
                </c:pt>
                <c:pt idx="3268">
                  <c:v>0.012399</c:v>
                </c:pt>
                <c:pt idx="3269">
                  <c:v>0.012485</c:v>
                </c:pt>
                <c:pt idx="3270">
                  <c:v>0.012214</c:v>
                </c:pt>
                <c:pt idx="3271">
                  <c:v>0.012169</c:v>
                </c:pt>
                <c:pt idx="3272">
                  <c:v>0.013047</c:v>
                </c:pt>
                <c:pt idx="3273">
                  <c:v>0.011893</c:v>
                </c:pt>
                <c:pt idx="3274">
                  <c:v>0.013897</c:v>
                </c:pt>
                <c:pt idx="3275">
                  <c:v>0.012265</c:v>
                </c:pt>
                <c:pt idx="3276">
                  <c:v>0.013112</c:v>
                </c:pt>
                <c:pt idx="3277">
                  <c:v>0.012132</c:v>
                </c:pt>
                <c:pt idx="3278">
                  <c:v>0.012179</c:v>
                </c:pt>
                <c:pt idx="3279">
                  <c:v>0.012291</c:v>
                </c:pt>
                <c:pt idx="3280">
                  <c:v>0.012311</c:v>
                </c:pt>
                <c:pt idx="3281">
                  <c:v>0.012566</c:v>
                </c:pt>
                <c:pt idx="3282">
                  <c:v>0.012044</c:v>
                </c:pt>
                <c:pt idx="3283">
                  <c:v>0.012658</c:v>
                </c:pt>
                <c:pt idx="3284">
                  <c:v>0.013733</c:v>
                </c:pt>
                <c:pt idx="3285">
                  <c:v>0.012278</c:v>
                </c:pt>
                <c:pt idx="3286">
                  <c:v>0.01231</c:v>
                </c:pt>
                <c:pt idx="3287">
                  <c:v>0.012131</c:v>
                </c:pt>
                <c:pt idx="3288">
                  <c:v>0.012083</c:v>
                </c:pt>
                <c:pt idx="3289">
                  <c:v>0.012253</c:v>
                </c:pt>
                <c:pt idx="3290">
                  <c:v>0.012456</c:v>
                </c:pt>
                <c:pt idx="3291">
                  <c:v>0.012355</c:v>
                </c:pt>
                <c:pt idx="3292">
                  <c:v>0.012116</c:v>
                </c:pt>
                <c:pt idx="3293">
                  <c:v>0.01274</c:v>
                </c:pt>
                <c:pt idx="3294">
                  <c:v>0.012056</c:v>
                </c:pt>
                <c:pt idx="3295">
                  <c:v>0.012138</c:v>
                </c:pt>
                <c:pt idx="3296">
                  <c:v>0.012237</c:v>
                </c:pt>
                <c:pt idx="3297">
                  <c:v>0.012621</c:v>
                </c:pt>
                <c:pt idx="3298">
                  <c:v>0.012278</c:v>
                </c:pt>
                <c:pt idx="3299">
                  <c:v>0.012181</c:v>
                </c:pt>
                <c:pt idx="3300">
                  <c:v>0.012453</c:v>
                </c:pt>
                <c:pt idx="3301">
                  <c:v>0.012661</c:v>
                </c:pt>
                <c:pt idx="3302">
                  <c:v>0.014762</c:v>
                </c:pt>
                <c:pt idx="3303">
                  <c:v>0.01294</c:v>
                </c:pt>
                <c:pt idx="3304">
                  <c:v>0.012624</c:v>
                </c:pt>
                <c:pt idx="3305">
                  <c:v>0.012434</c:v>
                </c:pt>
                <c:pt idx="3306">
                  <c:v>0.012343</c:v>
                </c:pt>
                <c:pt idx="3307">
                  <c:v>0.012351</c:v>
                </c:pt>
                <c:pt idx="3308">
                  <c:v>0.012018</c:v>
                </c:pt>
                <c:pt idx="3309">
                  <c:v>0.012404</c:v>
                </c:pt>
                <c:pt idx="3310">
                  <c:v>0.012367</c:v>
                </c:pt>
                <c:pt idx="3311">
                  <c:v>0.012564</c:v>
                </c:pt>
                <c:pt idx="3312">
                  <c:v>0.012293</c:v>
                </c:pt>
                <c:pt idx="3313">
                  <c:v>0.011847</c:v>
                </c:pt>
                <c:pt idx="3314">
                  <c:v>0.012676</c:v>
                </c:pt>
                <c:pt idx="3315">
                  <c:v>0.012108</c:v>
                </c:pt>
                <c:pt idx="3316">
                  <c:v>0.012262</c:v>
                </c:pt>
                <c:pt idx="3317">
                  <c:v>0.012484</c:v>
                </c:pt>
                <c:pt idx="3318">
                  <c:v>0.012549</c:v>
                </c:pt>
                <c:pt idx="3319">
                  <c:v>0.012758</c:v>
                </c:pt>
                <c:pt idx="3320">
                  <c:v>0.012721</c:v>
                </c:pt>
                <c:pt idx="3321">
                  <c:v>0.012448</c:v>
                </c:pt>
                <c:pt idx="3322">
                  <c:v>0.012168</c:v>
                </c:pt>
                <c:pt idx="3323">
                  <c:v>0.012217</c:v>
                </c:pt>
                <c:pt idx="3324">
                  <c:v>0.012329</c:v>
                </c:pt>
                <c:pt idx="3325">
                  <c:v>0.01178</c:v>
                </c:pt>
                <c:pt idx="3326">
                  <c:v>0.012018</c:v>
                </c:pt>
                <c:pt idx="3327">
                  <c:v>0.012546</c:v>
                </c:pt>
                <c:pt idx="3328">
                  <c:v>0.012624</c:v>
                </c:pt>
                <c:pt idx="3329">
                  <c:v>0.013725</c:v>
                </c:pt>
                <c:pt idx="3330">
                  <c:v>0.012612</c:v>
                </c:pt>
                <c:pt idx="3331">
                  <c:v>0.012303</c:v>
                </c:pt>
                <c:pt idx="3332">
                  <c:v>0.012399</c:v>
                </c:pt>
                <c:pt idx="3333">
                  <c:v>0.012091</c:v>
                </c:pt>
                <c:pt idx="3334">
                  <c:v>0.012226</c:v>
                </c:pt>
                <c:pt idx="3335">
                  <c:v>0.012178</c:v>
                </c:pt>
                <c:pt idx="3336">
                  <c:v>0.012353</c:v>
                </c:pt>
                <c:pt idx="3337">
                  <c:v>0.013128</c:v>
                </c:pt>
                <c:pt idx="3338">
                  <c:v>0.012374</c:v>
                </c:pt>
                <c:pt idx="3339">
                  <c:v>0.012385</c:v>
                </c:pt>
                <c:pt idx="3340">
                  <c:v>0.012018</c:v>
                </c:pt>
                <c:pt idx="3341">
                  <c:v>0.012071</c:v>
                </c:pt>
                <c:pt idx="3342">
                  <c:v>0.012378</c:v>
                </c:pt>
                <c:pt idx="3343">
                  <c:v>0.012069</c:v>
                </c:pt>
                <c:pt idx="3344">
                  <c:v>0.012219</c:v>
                </c:pt>
                <c:pt idx="3345">
                  <c:v>0.012427</c:v>
                </c:pt>
                <c:pt idx="3346">
                  <c:v>0.012243</c:v>
                </c:pt>
                <c:pt idx="3347">
                  <c:v>0.01239</c:v>
                </c:pt>
                <c:pt idx="3348">
                  <c:v>0.0127</c:v>
                </c:pt>
                <c:pt idx="3349">
                  <c:v>0.012182</c:v>
                </c:pt>
                <c:pt idx="3350">
                  <c:v>0.012293</c:v>
                </c:pt>
                <c:pt idx="3351">
                  <c:v>0.013405</c:v>
                </c:pt>
                <c:pt idx="3352">
                  <c:v>0.012609</c:v>
                </c:pt>
                <c:pt idx="3353">
                  <c:v>0.013087</c:v>
                </c:pt>
                <c:pt idx="3354">
                  <c:v>0.012485</c:v>
                </c:pt>
                <c:pt idx="3355">
                  <c:v>0.012457</c:v>
                </c:pt>
                <c:pt idx="3356">
                  <c:v>0.01203</c:v>
                </c:pt>
                <c:pt idx="3357">
                  <c:v>0.011928</c:v>
                </c:pt>
                <c:pt idx="3358">
                  <c:v>0.012074</c:v>
                </c:pt>
                <c:pt idx="3359">
                  <c:v>0.012554</c:v>
                </c:pt>
                <c:pt idx="3360">
                  <c:v>0.013203</c:v>
                </c:pt>
                <c:pt idx="3361">
                  <c:v>0.012248</c:v>
                </c:pt>
                <c:pt idx="3362">
                  <c:v>0.015602</c:v>
                </c:pt>
                <c:pt idx="3363">
                  <c:v>0.012186</c:v>
                </c:pt>
                <c:pt idx="3364">
                  <c:v>0.012658</c:v>
                </c:pt>
                <c:pt idx="3365">
                  <c:v>0.012235</c:v>
                </c:pt>
                <c:pt idx="3366">
                  <c:v>0.012692</c:v>
                </c:pt>
                <c:pt idx="3367">
                  <c:v>0.012215</c:v>
                </c:pt>
                <c:pt idx="3368">
                  <c:v>0.012179</c:v>
                </c:pt>
                <c:pt idx="3369">
                  <c:v>0.016278</c:v>
                </c:pt>
                <c:pt idx="3370">
                  <c:v>0.012177</c:v>
                </c:pt>
                <c:pt idx="3371">
                  <c:v>0.01216</c:v>
                </c:pt>
                <c:pt idx="3372">
                  <c:v>0.012494</c:v>
                </c:pt>
                <c:pt idx="3373">
                  <c:v>0.098374</c:v>
                </c:pt>
                <c:pt idx="3374">
                  <c:v>0.012328</c:v>
                </c:pt>
                <c:pt idx="3375">
                  <c:v>0.012128</c:v>
                </c:pt>
                <c:pt idx="3376">
                  <c:v>0.012764</c:v>
                </c:pt>
                <c:pt idx="3377">
                  <c:v>0.012233</c:v>
                </c:pt>
                <c:pt idx="3378">
                  <c:v>0.013504</c:v>
                </c:pt>
                <c:pt idx="3379">
                  <c:v>0.012138</c:v>
                </c:pt>
                <c:pt idx="3380">
                  <c:v>0.012325</c:v>
                </c:pt>
                <c:pt idx="3381">
                  <c:v>0.012142</c:v>
                </c:pt>
                <c:pt idx="3382">
                  <c:v>0.012214</c:v>
                </c:pt>
                <c:pt idx="3383">
                  <c:v>0.013496</c:v>
                </c:pt>
                <c:pt idx="3384">
                  <c:v>0.013627</c:v>
                </c:pt>
                <c:pt idx="3385">
                  <c:v>0.012272</c:v>
                </c:pt>
                <c:pt idx="3386">
                  <c:v>0.012206</c:v>
                </c:pt>
                <c:pt idx="3387">
                  <c:v>0.012175</c:v>
                </c:pt>
                <c:pt idx="3388">
                  <c:v>0.012345</c:v>
                </c:pt>
                <c:pt idx="3389">
                  <c:v>0.011801</c:v>
                </c:pt>
                <c:pt idx="3390">
                  <c:v>0.012074</c:v>
                </c:pt>
                <c:pt idx="3391">
                  <c:v>0.012069</c:v>
                </c:pt>
                <c:pt idx="3392">
                  <c:v>0.012145</c:v>
                </c:pt>
                <c:pt idx="3393">
                  <c:v>0.013486</c:v>
                </c:pt>
                <c:pt idx="3394">
                  <c:v>0.012348</c:v>
                </c:pt>
                <c:pt idx="3395">
                  <c:v>0.012869</c:v>
                </c:pt>
                <c:pt idx="3396">
                  <c:v>0.012008</c:v>
                </c:pt>
                <c:pt idx="3397">
                  <c:v>0.01258</c:v>
                </c:pt>
                <c:pt idx="3398">
                  <c:v>0.011431</c:v>
                </c:pt>
                <c:pt idx="3399">
                  <c:v>0.012348</c:v>
                </c:pt>
                <c:pt idx="3400">
                  <c:v>0.012204</c:v>
                </c:pt>
                <c:pt idx="3401">
                  <c:v>0.012136</c:v>
                </c:pt>
                <c:pt idx="3402">
                  <c:v>0.012309</c:v>
                </c:pt>
                <c:pt idx="3403">
                  <c:v>0.012195</c:v>
                </c:pt>
                <c:pt idx="3404">
                  <c:v>0.012248</c:v>
                </c:pt>
                <c:pt idx="3405">
                  <c:v>0.011892</c:v>
                </c:pt>
                <c:pt idx="3406">
                  <c:v>0.012193</c:v>
                </c:pt>
                <c:pt idx="3407">
                  <c:v>0.012343</c:v>
                </c:pt>
                <c:pt idx="3408">
                  <c:v>0.01246</c:v>
                </c:pt>
                <c:pt idx="3409">
                  <c:v>0.016256</c:v>
                </c:pt>
                <c:pt idx="3410">
                  <c:v>0.012313</c:v>
                </c:pt>
                <c:pt idx="3411">
                  <c:v>0.012122</c:v>
                </c:pt>
                <c:pt idx="3412">
                  <c:v>0.012076</c:v>
                </c:pt>
                <c:pt idx="3413">
                  <c:v>0.012191</c:v>
                </c:pt>
                <c:pt idx="3414">
                  <c:v>0.012144</c:v>
                </c:pt>
                <c:pt idx="3415">
                  <c:v>0.012736</c:v>
                </c:pt>
                <c:pt idx="3416">
                  <c:v>0.012196</c:v>
                </c:pt>
                <c:pt idx="3417">
                  <c:v>0.013433</c:v>
                </c:pt>
                <c:pt idx="3418">
                  <c:v>0.012579</c:v>
                </c:pt>
                <c:pt idx="3419">
                  <c:v>0.01224</c:v>
                </c:pt>
                <c:pt idx="3420">
                  <c:v>0.012191</c:v>
                </c:pt>
                <c:pt idx="3421">
                  <c:v>0.012163</c:v>
                </c:pt>
                <c:pt idx="3422">
                  <c:v>0.012638</c:v>
                </c:pt>
                <c:pt idx="3423">
                  <c:v>0.012975</c:v>
                </c:pt>
                <c:pt idx="3424">
                  <c:v>0.012223</c:v>
                </c:pt>
                <c:pt idx="3425">
                  <c:v>0.011867</c:v>
                </c:pt>
                <c:pt idx="3426">
                  <c:v>0.012195</c:v>
                </c:pt>
                <c:pt idx="3427">
                  <c:v>0.012629</c:v>
                </c:pt>
                <c:pt idx="3428">
                  <c:v>0.012415</c:v>
                </c:pt>
                <c:pt idx="3429">
                  <c:v>0.012305</c:v>
                </c:pt>
                <c:pt idx="3430">
                  <c:v>0.012975</c:v>
                </c:pt>
                <c:pt idx="3431">
                  <c:v>0.012276</c:v>
                </c:pt>
                <c:pt idx="3432">
                  <c:v>0.012249</c:v>
                </c:pt>
                <c:pt idx="3433">
                  <c:v>0.012969</c:v>
                </c:pt>
                <c:pt idx="3434">
                  <c:v>0.012283</c:v>
                </c:pt>
                <c:pt idx="3435">
                  <c:v>0.012234</c:v>
                </c:pt>
                <c:pt idx="3436">
                  <c:v>0.012321</c:v>
                </c:pt>
                <c:pt idx="3437">
                  <c:v>0.012473</c:v>
                </c:pt>
                <c:pt idx="3438">
                  <c:v>0.01217</c:v>
                </c:pt>
                <c:pt idx="3439">
                  <c:v>0.01247</c:v>
                </c:pt>
                <c:pt idx="3440">
                  <c:v>0.013593</c:v>
                </c:pt>
                <c:pt idx="3441">
                  <c:v>0.01252</c:v>
                </c:pt>
                <c:pt idx="3442">
                  <c:v>0.012214</c:v>
                </c:pt>
                <c:pt idx="3443">
                  <c:v>0.012369</c:v>
                </c:pt>
                <c:pt idx="3444">
                  <c:v>0.012924</c:v>
                </c:pt>
                <c:pt idx="3445">
                  <c:v>0.01235</c:v>
                </c:pt>
                <c:pt idx="3446">
                  <c:v>0.01199</c:v>
                </c:pt>
                <c:pt idx="3447">
                  <c:v>0.012053</c:v>
                </c:pt>
                <c:pt idx="3448">
                  <c:v>0.012257</c:v>
                </c:pt>
                <c:pt idx="3449">
                  <c:v>0.012278</c:v>
                </c:pt>
                <c:pt idx="3450">
                  <c:v>0.012453</c:v>
                </c:pt>
                <c:pt idx="3451">
                  <c:v>0.011825</c:v>
                </c:pt>
                <c:pt idx="3452">
                  <c:v>0.012013</c:v>
                </c:pt>
                <c:pt idx="3453">
                  <c:v>0.01313</c:v>
                </c:pt>
                <c:pt idx="3454">
                  <c:v>0.012604</c:v>
                </c:pt>
                <c:pt idx="3455">
                  <c:v>0.012091</c:v>
                </c:pt>
                <c:pt idx="3456">
                  <c:v>0.012656</c:v>
                </c:pt>
                <c:pt idx="3457">
                  <c:v>0.012492</c:v>
                </c:pt>
                <c:pt idx="3458">
                  <c:v>0.012216</c:v>
                </c:pt>
                <c:pt idx="3459">
                  <c:v>0.01195</c:v>
                </c:pt>
                <c:pt idx="3460">
                  <c:v>0.012359</c:v>
                </c:pt>
                <c:pt idx="3461">
                  <c:v>0.012251</c:v>
                </c:pt>
                <c:pt idx="3462">
                  <c:v>0.01359</c:v>
                </c:pt>
                <c:pt idx="3463">
                  <c:v>0.012186</c:v>
                </c:pt>
                <c:pt idx="3464">
                  <c:v>0.012217</c:v>
                </c:pt>
                <c:pt idx="3465">
                  <c:v>0.012027</c:v>
                </c:pt>
                <c:pt idx="3466">
                  <c:v>0.012762</c:v>
                </c:pt>
                <c:pt idx="3467">
                  <c:v>0.012218</c:v>
                </c:pt>
                <c:pt idx="3468">
                  <c:v>0.012125</c:v>
                </c:pt>
                <c:pt idx="3469">
                  <c:v>0.012237</c:v>
                </c:pt>
                <c:pt idx="3470">
                  <c:v>0.012086</c:v>
                </c:pt>
                <c:pt idx="3471">
                  <c:v>0.012188</c:v>
                </c:pt>
                <c:pt idx="3472">
                  <c:v>0.012017</c:v>
                </c:pt>
                <c:pt idx="3473">
                  <c:v>0.012112</c:v>
                </c:pt>
                <c:pt idx="3474">
                  <c:v>0.012241</c:v>
                </c:pt>
                <c:pt idx="3475">
                  <c:v>0.012307</c:v>
                </c:pt>
                <c:pt idx="3476">
                  <c:v>0.01428</c:v>
                </c:pt>
                <c:pt idx="3477">
                  <c:v>0.01247</c:v>
                </c:pt>
                <c:pt idx="3478">
                  <c:v>0.011964</c:v>
                </c:pt>
                <c:pt idx="3479">
                  <c:v>0.012491</c:v>
                </c:pt>
                <c:pt idx="3480">
                  <c:v>0.012095</c:v>
                </c:pt>
                <c:pt idx="3481">
                  <c:v>0.012192</c:v>
                </c:pt>
                <c:pt idx="3482">
                  <c:v>0.012202</c:v>
                </c:pt>
                <c:pt idx="3483">
                  <c:v>0.012755</c:v>
                </c:pt>
                <c:pt idx="3484">
                  <c:v>0.012018</c:v>
                </c:pt>
                <c:pt idx="3485">
                  <c:v>0.012226</c:v>
                </c:pt>
                <c:pt idx="3486">
                  <c:v>0.012044</c:v>
                </c:pt>
                <c:pt idx="3487">
                  <c:v>0.012068</c:v>
                </c:pt>
                <c:pt idx="3488">
                  <c:v>0.012279</c:v>
                </c:pt>
                <c:pt idx="3489">
                  <c:v>0.012314</c:v>
                </c:pt>
                <c:pt idx="3490">
                  <c:v>0.012343</c:v>
                </c:pt>
                <c:pt idx="3491">
                  <c:v>0.012197</c:v>
                </c:pt>
                <c:pt idx="3492">
                  <c:v>0.01216</c:v>
                </c:pt>
                <c:pt idx="3493">
                  <c:v>0.014086</c:v>
                </c:pt>
                <c:pt idx="3494">
                  <c:v>0.012053</c:v>
                </c:pt>
                <c:pt idx="3495">
                  <c:v>0.012608</c:v>
                </c:pt>
                <c:pt idx="3496">
                  <c:v>0.012437</c:v>
                </c:pt>
                <c:pt idx="3497">
                  <c:v>0.012125</c:v>
                </c:pt>
                <c:pt idx="3498">
                  <c:v>0.012126</c:v>
                </c:pt>
                <c:pt idx="3499">
                  <c:v>0.012128</c:v>
                </c:pt>
                <c:pt idx="3500">
                  <c:v>0.012219</c:v>
                </c:pt>
                <c:pt idx="3501">
                  <c:v>0.012018</c:v>
                </c:pt>
                <c:pt idx="3502">
                  <c:v>0.01262</c:v>
                </c:pt>
                <c:pt idx="3503">
                  <c:v>0.012101</c:v>
                </c:pt>
                <c:pt idx="3504">
                  <c:v>0.01201</c:v>
                </c:pt>
                <c:pt idx="3505">
                  <c:v>0.012787</c:v>
                </c:pt>
                <c:pt idx="3506">
                  <c:v>0.012184</c:v>
                </c:pt>
                <c:pt idx="3507">
                  <c:v>0.011991</c:v>
                </c:pt>
                <c:pt idx="3508">
                  <c:v>0.012172</c:v>
                </c:pt>
                <c:pt idx="3509">
                  <c:v>0.15867</c:v>
                </c:pt>
                <c:pt idx="3510">
                  <c:v>0.01221</c:v>
                </c:pt>
                <c:pt idx="3511">
                  <c:v>0.012804</c:v>
                </c:pt>
                <c:pt idx="3512">
                  <c:v>0.012298</c:v>
                </c:pt>
                <c:pt idx="3513">
                  <c:v>0.012216</c:v>
                </c:pt>
                <c:pt idx="3514">
                  <c:v>0.012867</c:v>
                </c:pt>
                <c:pt idx="3515">
                  <c:v>0.012184</c:v>
                </c:pt>
                <c:pt idx="3516">
                  <c:v>0.012288</c:v>
                </c:pt>
                <c:pt idx="3517">
                  <c:v>0.011915</c:v>
                </c:pt>
                <c:pt idx="3518">
                  <c:v>0.014692</c:v>
                </c:pt>
                <c:pt idx="3519">
                  <c:v>0.012547</c:v>
                </c:pt>
                <c:pt idx="3520">
                  <c:v>0.012307</c:v>
                </c:pt>
                <c:pt idx="3521">
                  <c:v>0.01291</c:v>
                </c:pt>
                <c:pt idx="3522">
                  <c:v>0.012876</c:v>
                </c:pt>
                <c:pt idx="3523">
                  <c:v>0.032987</c:v>
                </c:pt>
                <c:pt idx="3524">
                  <c:v>0.012188</c:v>
                </c:pt>
                <c:pt idx="3525">
                  <c:v>0.012133</c:v>
                </c:pt>
                <c:pt idx="3526">
                  <c:v>0.012309</c:v>
                </c:pt>
                <c:pt idx="3527">
                  <c:v>0.014067</c:v>
                </c:pt>
                <c:pt idx="3528">
                  <c:v>0.013462</c:v>
                </c:pt>
                <c:pt idx="3529">
                  <c:v>0.012045</c:v>
                </c:pt>
                <c:pt idx="3530">
                  <c:v>0.01214</c:v>
                </c:pt>
                <c:pt idx="3531">
                  <c:v>0.043345</c:v>
                </c:pt>
                <c:pt idx="3532">
                  <c:v>0.013097</c:v>
                </c:pt>
                <c:pt idx="3533">
                  <c:v>0.019973</c:v>
                </c:pt>
                <c:pt idx="3534">
                  <c:v>0.01203</c:v>
                </c:pt>
                <c:pt idx="3535">
                  <c:v>0.012157</c:v>
                </c:pt>
                <c:pt idx="3536">
                  <c:v>0.012199</c:v>
                </c:pt>
                <c:pt idx="3537">
                  <c:v>0.012268</c:v>
                </c:pt>
                <c:pt idx="3538">
                  <c:v>0.013137</c:v>
                </c:pt>
                <c:pt idx="3539">
                  <c:v>0.012502</c:v>
                </c:pt>
                <c:pt idx="3540">
                  <c:v>0.012256</c:v>
                </c:pt>
                <c:pt idx="3541">
                  <c:v>0.012241</c:v>
                </c:pt>
                <c:pt idx="3542">
                  <c:v>0.012219</c:v>
                </c:pt>
                <c:pt idx="3543">
                  <c:v>0.012363</c:v>
                </c:pt>
                <c:pt idx="3544">
                  <c:v>0.012184</c:v>
                </c:pt>
                <c:pt idx="3545">
                  <c:v>0.012346</c:v>
                </c:pt>
                <c:pt idx="3546">
                  <c:v>0.012199</c:v>
                </c:pt>
                <c:pt idx="3547">
                  <c:v>0.01209</c:v>
                </c:pt>
                <c:pt idx="3548">
                  <c:v>0.012213</c:v>
                </c:pt>
                <c:pt idx="3549">
                  <c:v>0.03</c:v>
                </c:pt>
                <c:pt idx="3550">
                  <c:v>0.012721</c:v>
                </c:pt>
                <c:pt idx="3551">
                  <c:v>0.012228</c:v>
                </c:pt>
                <c:pt idx="3552">
                  <c:v>0.012066</c:v>
                </c:pt>
                <c:pt idx="3553">
                  <c:v>0.012337</c:v>
                </c:pt>
                <c:pt idx="3554">
                  <c:v>0.012033</c:v>
                </c:pt>
                <c:pt idx="3555">
                  <c:v>0.012157</c:v>
                </c:pt>
                <c:pt idx="3556">
                  <c:v>0.012204</c:v>
                </c:pt>
                <c:pt idx="3557">
                  <c:v>0.012157</c:v>
                </c:pt>
                <c:pt idx="3558">
                  <c:v>0.01197</c:v>
                </c:pt>
                <c:pt idx="3559">
                  <c:v>0.012809</c:v>
                </c:pt>
                <c:pt idx="3560">
                  <c:v>0.012325</c:v>
                </c:pt>
                <c:pt idx="3561">
                  <c:v>0.012212</c:v>
                </c:pt>
                <c:pt idx="3562">
                  <c:v>0.012146</c:v>
                </c:pt>
                <c:pt idx="3563">
                  <c:v>0.012334</c:v>
                </c:pt>
                <c:pt idx="3564">
                  <c:v>0.012256</c:v>
                </c:pt>
                <c:pt idx="3565">
                  <c:v>0.012502</c:v>
                </c:pt>
                <c:pt idx="3566">
                  <c:v>0.013731</c:v>
                </c:pt>
                <c:pt idx="3567">
                  <c:v>0.012046</c:v>
                </c:pt>
                <c:pt idx="3568">
                  <c:v>0.012051</c:v>
                </c:pt>
                <c:pt idx="3569">
                  <c:v>0.012485</c:v>
                </c:pt>
                <c:pt idx="3570">
                  <c:v>0.013371</c:v>
                </c:pt>
                <c:pt idx="3571">
                  <c:v>0.014397</c:v>
                </c:pt>
                <c:pt idx="3572">
                  <c:v>0.012292</c:v>
                </c:pt>
                <c:pt idx="3573">
                  <c:v>0.012066</c:v>
                </c:pt>
                <c:pt idx="3574">
                  <c:v>0.012424</c:v>
                </c:pt>
                <c:pt idx="3575">
                  <c:v>0.013743</c:v>
                </c:pt>
                <c:pt idx="3576">
                  <c:v>0.012053</c:v>
                </c:pt>
                <c:pt idx="3577">
                  <c:v>0.012096</c:v>
                </c:pt>
                <c:pt idx="3578">
                  <c:v>0.012195</c:v>
                </c:pt>
                <c:pt idx="3579">
                  <c:v>0.012129</c:v>
                </c:pt>
                <c:pt idx="3580">
                  <c:v>0.012454</c:v>
                </c:pt>
                <c:pt idx="3581">
                  <c:v>0.012904</c:v>
                </c:pt>
                <c:pt idx="3582">
                  <c:v>0.012363</c:v>
                </c:pt>
                <c:pt idx="3583">
                  <c:v>0.01193</c:v>
                </c:pt>
                <c:pt idx="3584">
                  <c:v>0.012139</c:v>
                </c:pt>
                <c:pt idx="3585">
                  <c:v>0.01254</c:v>
                </c:pt>
                <c:pt idx="3586">
                  <c:v>0.01256</c:v>
                </c:pt>
                <c:pt idx="3587">
                  <c:v>0.012347</c:v>
                </c:pt>
                <c:pt idx="3588">
                  <c:v>0.012388</c:v>
                </c:pt>
                <c:pt idx="3589">
                  <c:v>0.012082</c:v>
                </c:pt>
                <c:pt idx="3590">
                  <c:v>0.01223</c:v>
                </c:pt>
                <c:pt idx="3591">
                  <c:v>0.012373</c:v>
                </c:pt>
                <c:pt idx="3592">
                  <c:v>0.013698</c:v>
                </c:pt>
                <c:pt idx="3593">
                  <c:v>0.012135</c:v>
                </c:pt>
                <c:pt idx="3594">
                  <c:v>0.012594</c:v>
                </c:pt>
                <c:pt idx="3595">
                  <c:v>0.012096</c:v>
                </c:pt>
                <c:pt idx="3596">
                  <c:v>0.011961</c:v>
                </c:pt>
                <c:pt idx="3597">
                  <c:v>0.012189</c:v>
                </c:pt>
                <c:pt idx="3598">
                  <c:v>0.012265</c:v>
                </c:pt>
                <c:pt idx="3599">
                  <c:v>0.013979</c:v>
                </c:pt>
                <c:pt idx="3600">
                  <c:v>0.013909</c:v>
                </c:pt>
                <c:pt idx="3601">
                  <c:v>0.012459</c:v>
                </c:pt>
                <c:pt idx="3602">
                  <c:v>0.012752</c:v>
                </c:pt>
                <c:pt idx="3603">
                  <c:v>0.012681</c:v>
                </c:pt>
                <c:pt idx="3604">
                  <c:v>0.012672</c:v>
                </c:pt>
                <c:pt idx="3605">
                  <c:v>0.012436</c:v>
                </c:pt>
                <c:pt idx="3606">
                  <c:v>0.014123</c:v>
                </c:pt>
                <c:pt idx="3607">
                  <c:v>0.012028</c:v>
                </c:pt>
                <c:pt idx="3608">
                  <c:v>0.012355</c:v>
                </c:pt>
                <c:pt idx="3609">
                  <c:v>0.012423</c:v>
                </c:pt>
                <c:pt idx="3610">
                  <c:v>0.012031</c:v>
                </c:pt>
                <c:pt idx="3611">
                  <c:v>0.012215</c:v>
                </c:pt>
                <c:pt idx="3612">
                  <c:v>0.013743</c:v>
                </c:pt>
                <c:pt idx="3613">
                  <c:v>0.012085</c:v>
                </c:pt>
                <c:pt idx="3614">
                  <c:v>0.012697</c:v>
                </c:pt>
                <c:pt idx="3615">
                  <c:v>0.012334</c:v>
                </c:pt>
                <c:pt idx="3616">
                  <c:v>0.011888</c:v>
                </c:pt>
                <c:pt idx="3617">
                  <c:v>0.012211</c:v>
                </c:pt>
                <c:pt idx="3618">
                  <c:v>0.013465</c:v>
                </c:pt>
                <c:pt idx="3619">
                  <c:v>0.012997</c:v>
                </c:pt>
                <c:pt idx="3620">
                  <c:v>0.012098</c:v>
                </c:pt>
                <c:pt idx="3621">
                  <c:v>0.012338</c:v>
                </c:pt>
                <c:pt idx="3622">
                  <c:v>0.012285</c:v>
                </c:pt>
                <c:pt idx="3623">
                  <c:v>0.012574</c:v>
                </c:pt>
                <c:pt idx="3624">
                  <c:v>0.011817</c:v>
                </c:pt>
                <c:pt idx="3625">
                  <c:v>0.012172</c:v>
                </c:pt>
                <c:pt idx="3626">
                  <c:v>0.012191</c:v>
                </c:pt>
                <c:pt idx="3627">
                  <c:v>0.012387</c:v>
                </c:pt>
                <c:pt idx="3628">
                  <c:v>0.01258</c:v>
                </c:pt>
                <c:pt idx="3629">
                  <c:v>0.013527</c:v>
                </c:pt>
                <c:pt idx="3630">
                  <c:v>0.012051</c:v>
                </c:pt>
                <c:pt idx="3631">
                  <c:v>0.012196</c:v>
                </c:pt>
                <c:pt idx="3632">
                  <c:v>0.01189</c:v>
                </c:pt>
                <c:pt idx="3633">
                  <c:v>0.012818</c:v>
                </c:pt>
                <c:pt idx="3634">
                  <c:v>0.012324</c:v>
                </c:pt>
                <c:pt idx="3635">
                  <c:v>0.011676</c:v>
                </c:pt>
                <c:pt idx="3636">
                  <c:v>0.012099</c:v>
                </c:pt>
                <c:pt idx="3637">
                  <c:v>0.012376</c:v>
                </c:pt>
                <c:pt idx="3638">
                  <c:v>0.012159</c:v>
                </c:pt>
                <c:pt idx="3639">
                  <c:v>0.012708</c:v>
                </c:pt>
                <c:pt idx="3640">
                  <c:v>0.012302</c:v>
                </c:pt>
                <c:pt idx="3641">
                  <c:v>0.012108</c:v>
                </c:pt>
                <c:pt idx="3642">
                  <c:v>0.01208</c:v>
                </c:pt>
                <c:pt idx="3643">
                  <c:v>0.012415</c:v>
                </c:pt>
                <c:pt idx="3644">
                  <c:v>0.012062</c:v>
                </c:pt>
                <c:pt idx="3645">
                  <c:v>0.012284</c:v>
                </c:pt>
                <c:pt idx="3646">
                  <c:v>0.012546</c:v>
                </c:pt>
                <c:pt idx="3647">
                  <c:v>0.013562</c:v>
                </c:pt>
                <c:pt idx="3648">
                  <c:v>0.012508</c:v>
                </c:pt>
                <c:pt idx="3649">
                  <c:v>0.012096</c:v>
                </c:pt>
                <c:pt idx="3650">
                  <c:v>0.012504</c:v>
                </c:pt>
                <c:pt idx="3651">
                  <c:v>0.011969</c:v>
                </c:pt>
                <c:pt idx="3652">
                  <c:v>0.012064</c:v>
                </c:pt>
                <c:pt idx="3653">
                  <c:v>0.012317</c:v>
                </c:pt>
                <c:pt idx="3654">
                  <c:v>0.012168</c:v>
                </c:pt>
                <c:pt idx="3655">
                  <c:v>0.014984</c:v>
                </c:pt>
                <c:pt idx="3656">
                  <c:v>0.01267</c:v>
                </c:pt>
                <c:pt idx="3657">
                  <c:v>0.012054</c:v>
                </c:pt>
                <c:pt idx="3658">
                  <c:v>0.012142</c:v>
                </c:pt>
                <c:pt idx="3659">
                  <c:v>0.012263</c:v>
                </c:pt>
                <c:pt idx="3660">
                  <c:v>0.012916</c:v>
                </c:pt>
                <c:pt idx="3661">
                  <c:v>0.012383</c:v>
                </c:pt>
                <c:pt idx="3662">
                  <c:v>0.012222</c:v>
                </c:pt>
                <c:pt idx="3663">
                  <c:v>0.011788</c:v>
                </c:pt>
                <c:pt idx="3664">
                  <c:v>0.013376</c:v>
                </c:pt>
                <c:pt idx="3665">
                  <c:v>0.012305</c:v>
                </c:pt>
                <c:pt idx="3666">
                  <c:v>0.01218</c:v>
                </c:pt>
                <c:pt idx="3667">
                  <c:v>0.012103</c:v>
                </c:pt>
                <c:pt idx="3668">
                  <c:v>0.012467</c:v>
                </c:pt>
                <c:pt idx="3669">
                  <c:v>0.013047</c:v>
                </c:pt>
                <c:pt idx="3670">
                  <c:v>0.012093</c:v>
                </c:pt>
                <c:pt idx="3671">
                  <c:v>0.012045</c:v>
                </c:pt>
                <c:pt idx="3672">
                  <c:v>0.011602</c:v>
                </c:pt>
                <c:pt idx="3673">
                  <c:v>0.012222</c:v>
                </c:pt>
                <c:pt idx="3674">
                  <c:v>0.0129</c:v>
                </c:pt>
                <c:pt idx="3675">
                  <c:v>0.011995</c:v>
                </c:pt>
                <c:pt idx="3676">
                  <c:v>0.012781</c:v>
                </c:pt>
                <c:pt idx="3677">
                  <c:v>0.012274</c:v>
                </c:pt>
                <c:pt idx="3678">
                  <c:v>0.012061</c:v>
                </c:pt>
                <c:pt idx="3679">
                  <c:v>0.01221</c:v>
                </c:pt>
                <c:pt idx="3680">
                  <c:v>0.012791</c:v>
                </c:pt>
                <c:pt idx="3681">
                  <c:v>0.012251</c:v>
                </c:pt>
                <c:pt idx="3682">
                  <c:v>0.01234</c:v>
                </c:pt>
                <c:pt idx="3683">
                  <c:v>0.012973</c:v>
                </c:pt>
                <c:pt idx="3684">
                  <c:v>0.012044</c:v>
                </c:pt>
                <c:pt idx="3685">
                  <c:v>0.012432</c:v>
                </c:pt>
                <c:pt idx="3686">
                  <c:v>0.012366</c:v>
                </c:pt>
                <c:pt idx="3687">
                  <c:v>0.012371</c:v>
                </c:pt>
                <c:pt idx="3688">
                  <c:v>0.012342</c:v>
                </c:pt>
                <c:pt idx="3689">
                  <c:v>0.012181</c:v>
                </c:pt>
                <c:pt idx="3690">
                  <c:v>0.013124</c:v>
                </c:pt>
                <c:pt idx="3691">
                  <c:v>0.012265</c:v>
                </c:pt>
                <c:pt idx="3692">
                  <c:v>0.011829</c:v>
                </c:pt>
                <c:pt idx="3693">
                  <c:v>0.013222</c:v>
                </c:pt>
                <c:pt idx="3694">
                  <c:v>0.012299</c:v>
                </c:pt>
                <c:pt idx="3695">
                  <c:v>0.012173</c:v>
                </c:pt>
                <c:pt idx="3696">
                  <c:v>0.012556</c:v>
                </c:pt>
                <c:pt idx="3697">
                  <c:v>0.012252</c:v>
                </c:pt>
                <c:pt idx="3698">
                  <c:v>0.011969</c:v>
                </c:pt>
                <c:pt idx="3699">
                  <c:v>0.012163</c:v>
                </c:pt>
                <c:pt idx="3700">
                  <c:v>0.012239</c:v>
                </c:pt>
                <c:pt idx="3701">
                  <c:v>0.012732</c:v>
                </c:pt>
                <c:pt idx="3702">
                  <c:v>0.012244</c:v>
                </c:pt>
                <c:pt idx="3703">
                  <c:v>0.0124</c:v>
                </c:pt>
                <c:pt idx="3704">
                  <c:v>0.012439</c:v>
                </c:pt>
                <c:pt idx="3705">
                  <c:v>0.012141</c:v>
                </c:pt>
                <c:pt idx="3706">
                  <c:v>0.012019</c:v>
                </c:pt>
                <c:pt idx="3707">
                  <c:v>0.012799</c:v>
                </c:pt>
                <c:pt idx="3708">
                  <c:v>0.012032</c:v>
                </c:pt>
                <c:pt idx="3709">
                  <c:v>0.012131</c:v>
                </c:pt>
                <c:pt idx="3710">
                  <c:v>0.01212</c:v>
                </c:pt>
                <c:pt idx="3711">
                  <c:v>0.012161</c:v>
                </c:pt>
                <c:pt idx="3712">
                  <c:v>0.012153</c:v>
                </c:pt>
                <c:pt idx="3713">
                  <c:v>0.012281</c:v>
                </c:pt>
                <c:pt idx="3714">
                  <c:v>0.012498</c:v>
                </c:pt>
                <c:pt idx="3715">
                  <c:v>0.011907</c:v>
                </c:pt>
                <c:pt idx="3716">
                  <c:v>0.012146</c:v>
                </c:pt>
                <c:pt idx="3717">
                  <c:v>0.011885</c:v>
                </c:pt>
                <c:pt idx="3718">
                  <c:v>0.012421</c:v>
                </c:pt>
                <c:pt idx="3719">
                  <c:v>0.014627</c:v>
                </c:pt>
                <c:pt idx="3720">
                  <c:v>0.012355</c:v>
                </c:pt>
                <c:pt idx="3721">
                  <c:v>0.013068</c:v>
                </c:pt>
                <c:pt idx="3722">
                  <c:v>0.012058</c:v>
                </c:pt>
                <c:pt idx="3723">
                  <c:v>0.012102</c:v>
                </c:pt>
                <c:pt idx="3724">
                  <c:v>0.012308</c:v>
                </c:pt>
                <c:pt idx="3725">
                  <c:v>0.012218</c:v>
                </c:pt>
                <c:pt idx="3726">
                  <c:v>0.012239</c:v>
                </c:pt>
                <c:pt idx="3727">
                  <c:v>0.012126</c:v>
                </c:pt>
                <c:pt idx="3728">
                  <c:v>0.012264</c:v>
                </c:pt>
                <c:pt idx="3729">
                  <c:v>0.012556</c:v>
                </c:pt>
                <c:pt idx="3730">
                  <c:v>0.012574</c:v>
                </c:pt>
                <c:pt idx="3731">
                  <c:v>0.012375</c:v>
                </c:pt>
                <c:pt idx="3732">
                  <c:v>0.012295</c:v>
                </c:pt>
                <c:pt idx="3733">
                  <c:v>0.012479</c:v>
                </c:pt>
                <c:pt idx="3734">
                  <c:v>0.012108</c:v>
                </c:pt>
                <c:pt idx="3735">
                  <c:v>0.012313</c:v>
                </c:pt>
                <c:pt idx="3736">
                  <c:v>0.022696</c:v>
                </c:pt>
                <c:pt idx="3737">
                  <c:v>0.012194</c:v>
                </c:pt>
                <c:pt idx="3738">
                  <c:v>0.012284</c:v>
                </c:pt>
                <c:pt idx="3739">
                  <c:v>0.014188</c:v>
                </c:pt>
                <c:pt idx="3740">
                  <c:v>0.012006</c:v>
                </c:pt>
                <c:pt idx="3741">
                  <c:v>0.013074</c:v>
                </c:pt>
                <c:pt idx="3742">
                  <c:v>0.017422</c:v>
                </c:pt>
                <c:pt idx="3743">
                  <c:v>0.011667</c:v>
                </c:pt>
                <c:pt idx="3744">
                  <c:v>0.012573</c:v>
                </c:pt>
                <c:pt idx="3745">
                  <c:v>0.011709</c:v>
                </c:pt>
                <c:pt idx="3746">
                  <c:v>0.014134</c:v>
                </c:pt>
                <c:pt idx="3747">
                  <c:v>0.012154</c:v>
                </c:pt>
                <c:pt idx="3748">
                  <c:v>0.012233</c:v>
                </c:pt>
                <c:pt idx="3749">
                  <c:v>0.012157</c:v>
                </c:pt>
                <c:pt idx="3750">
                  <c:v>0.012352</c:v>
                </c:pt>
                <c:pt idx="3751">
                  <c:v>0.012383</c:v>
                </c:pt>
                <c:pt idx="3752">
                  <c:v>0.01199</c:v>
                </c:pt>
                <c:pt idx="3753">
                  <c:v>0.011849</c:v>
                </c:pt>
                <c:pt idx="3754">
                  <c:v>0.012067</c:v>
                </c:pt>
                <c:pt idx="3755">
                  <c:v>0.011944</c:v>
                </c:pt>
                <c:pt idx="3756">
                  <c:v>0.012246</c:v>
                </c:pt>
                <c:pt idx="3757">
                  <c:v>0.012134</c:v>
                </c:pt>
                <c:pt idx="3758">
                  <c:v>0.012122</c:v>
                </c:pt>
                <c:pt idx="3759">
                  <c:v>0.02373</c:v>
                </c:pt>
                <c:pt idx="3760">
                  <c:v>0.01306</c:v>
                </c:pt>
                <c:pt idx="3761">
                  <c:v>0.012416</c:v>
                </c:pt>
                <c:pt idx="3762">
                  <c:v>0.012169</c:v>
                </c:pt>
                <c:pt idx="3763">
                  <c:v>0.012596</c:v>
                </c:pt>
                <c:pt idx="3764">
                  <c:v>0.012171</c:v>
                </c:pt>
                <c:pt idx="3765">
                  <c:v>0.012439</c:v>
                </c:pt>
                <c:pt idx="3766">
                  <c:v>0.012346</c:v>
                </c:pt>
                <c:pt idx="3767">
                  <c:v>0.012217</c:v>
                </c:pt>
                <c:pt idx="3768">
                  <c:v>0.012521</c:v>
                </c:pt>
                <c:pt idx="3769">
                  <c:v>0.012289</c:v>
                </c:pt>
                <c:pt idx="3770">
                  <c:v>0.012145</c:v>
                </c:pt>
                <c:pt idx="3771">
                  <c:v>0.012197</c:v>
                </c:pt>
                <c:pt idx="3772">
                  <c:v>0.012361</c:v>
                </c:pt>
                <c:pt idx="3773">
                  <c:v>0.012529</c:v>
                </c:pt>
                <c:pt idx="3774">
                  <c:v>0.012857</c:v>
                </c:pt>
                <c:pt idx="3775">
                  <c:v>0.012275</c:v>
                </c:pt>
                <c:pt idx="3776">
                  <c:v>0.012169</c:v>
                </c:pt>
                <c:pt idx="3777">
                  <c:v>0.012146</c:v>
                </c:pt>
                <c:pt idx="3778">
                  <c:v>0.014059</c:v>
                </c:pt>
                <c:pt idx="3779">
                  <c:v>0.013232</c:v>
                </c:pt>
                <c:pt idx="3780">
                  <c:v>0.014625</c:v>
                </c:pt>
                <c:pt idx="3781">
                  <c:v>0.012721</c:v>
                </c:pt>
                <c:pt idx="3782">
                  <c:v>0.012276</c:v>
                </c:pt>
                <c:pt idx="3783">
                  <c:v>0.012096</c:v>
                </c:pt>
                <c:pt idx="3784">
                  <c:v>0.012868</c:v>
                </c:pt>
                <c:pt idx="3785">
                  <c:v>0.01342</c:v>
                </c:pt>
                <c:pt idx="3786">
                  <c:v>0.012296</c:v>
                </c:pt>
                <c:pt idx="3787">
                  <c:v>0.012093</c:v>
                </c:pt>
                <c:pt idx="3788">
                  <c:v>0.012138</c:v>
                </c:pt>
                <c:pt idx="3789">
                  <c:v>0.012152</c:v>
                </c:pt>
                <c:pt idx="3790">
                  <c:v>0.012543</c:v>
                </c:pt>
                <c:pt idx="3791">
                  <c:v>0.012293</c:v>
                </c:pt>
                <c:pt idx="3792">
                  <c:v>0.012174</c:v>
                </c:pt>
                <c:pt idx="3793">
                  <c:v>0.012031</c:v>
                </c:pt>
                <c:pt idx="3794">
                  <c:v>0.01212</c:v>
                </c:pt>
                <c:pt idx="3795">
                  <c:v>0.012316</c:v>
                </c:pt>
                <c:pt idx="3796">
                  <c:v>0.012451</c:v>
                </c:pt>
                <c:pt idx="3797">
                  <c:v>0.011908</c:v>
                </c:pt>
                <c:pt idx="3798">
                  <c:v>0.012736</c:v>
                </c:pt>
                <c:pt idx="3799">
                  <c:v>0.012835</c:v>
                </c:pt>
                <c:pt idx="3800">
                  <c:v>0.012639</c:v>
                </c:pt>
                <c:pt idx="3801">
                  <c:v>0.012328</c:v>
                </c:pt>
                <c:pt idx="3802">
                  <c:v>0.012205</c:v>
                </c:pt>
                <c:pt idx="3803">
                  <c:v>0.012987</c:v>
                </c:pt>
                <c:pt idx="3804">
                  <c:v>0.012226</c:v>
                </c:pt>
                <c:pt idx="3805">
                  <c:v>0.012256</c:v>
                </c:pt>
                <c:pt idx="3806">
                  <c:v>0.01232</c:v>
                </c:pt>
                <c:pt idx="3807">
                  <c:v>0.011937</c:v>
                </c:pt>
                <c:pt idx="3808">
                  <c:v>0.012684</c:v>
                </c:pt>
                <c:pt idx="3809">
                  <c:v>0.012154</c:v>
                </c:pt>
                <c:pt idx="3810">
                  <c:v>0.012838</c:v>
                </c:pt>
                <c:pt idx="3811">
                  <c:v>0.013031</c:v>
                </c:pt>
                <c:pt idx="3812">
                  <c:v>0.012108</c:v>
                </c:pt>
                <c:pt idx="3813">
                  <c:v>0.012199</c:v>
                </c:pt>
                <c:pt idx="3814">
                  <c:v>0.012104</c:v>
                </c:pt>
                <c:pt idx="3815">
                  <c:v>0.012081</c:v>
                </c:pt>
                <c:pt idx="3816">
                  <c:v>0.012814</c:v>
                </c:pt>
                <c:pt idx="3817">
                  <c:v>0.01292</c:v>
                </c:pt>
                <c:pt idx="3818">
                  <c:v>0.012074</c:v>
                </c:pt>
                <c:pt idx="3819">
                  <c:v>0.012197</c:v>
                </c:pt>
                <c:pt idx="3820">
                  <c:v>0.012189</c:v>
                </c:pt>
                <c:pt idx="3821">
                  <c:v>0.012141</c:v>
                </c:pt>
                <c:pt idx="3822">
                  <c:v>0.012169</c:v>
                </c:pt>
                <c:pt idx="3823">
                  <c:v>0.012018</c:v>
                </c:pt>
                <c:pt idx="3824">
                  <c:v>0.012989</c:v>
                </c:pt>
                <c:pt idx="3825">
                  <c:v>0.013172</c:v>
                </c:pt>
                <c:pt idx="3826">
                  <c:v>0.012052</c:v>
                </c:pt>
                <c:pt idx="3827">
                  <c:v>0.012118</c:v>
                </c:pt>
                <c:pt idx="3828">
                  <c:v>0.012173</c:v>
                </c:pt>
                <c:pt idx="3829">
                  <c:v>0.012347</c:v>
                </c:pt>
                <c:pt idx="3830">
                  <c:v>0.012183</c:v>
                </c:pt>
                <c:pt idx="3831">
                  <c:v>0.013286</c:v>
                </c:pt>
                <c:pt idx="3832">
                  <c:v>0.011844</c:v>
                </c:pt>
                <c:pt idx="3833">
                  <c:v>0.012178</c:v>
                </c:pt>
                <c:pt idx="3834">
                  <c:v>0.012137</c:v>
                </c:pt>
                <c:pt idx="3835">
                  <c:v>0.012171</c:v>
                </c:pt>
                <c:pt idx="3836">
                  <c:v>0.012092</c:v>
                </c:pt>
                <c:pt idx="3837">
                  <c:v>0.012006</c:v>
                </c:pt>
                <c:pt idx="3838">
                  <c:v>0.012341</c:v>
                </c:pt>
                <c:pt idx="3839">
                  <c:v>0.012365</c:v>
                </c:pt>
                <c:pt idx="3840">
                  <c:v>0.012177</c:v>
                </c:pt>
                <c:pt idx="3841">
                  <c:v>0.012488</c:v>
                </c:pt>
                <c:pt idx="3842">
                  <c:v>0.012419</c:v>
                </c:pt>
                <c:pt idx="3843">
                  <c:v>0.013703</c:v>
                </c:pt>
                <c:pt idx="3844">
                  <c:v>0.011974</c:v>
                </c:pt>
                <c:pt idx="3845">
                  <c:v>0.012455</c:v>
                </c:pt>
                <c:pt idx="3846">
                  <c:v>0.012359</c:v>
                </c:pt>
                <c:pt idx="3847">
                  <c:v>0.012487</c:v>
                </c:pt>
                <c:pt idx="3848">
                  <c:v>0.012171</c:v>
                </c:pt>
                <c:pt idx="3849">
                  <c:v>0.012258</c:v>
                </c:pt>
                <c:pt idx="3850">
                  <c:v>0.012214</c:v>
                </c:pt>
                <c:pt idx="3851">
                  <c:v>0.012322</c:v>
                </c:pt>
                <c:pt idx="3852">
                  <c:v>0.012694</c:v>
                </c:pt>
                <c:pt idx="3853">
                  <c:v>0.012334</c:v>
                </c:pt>
                <c:pt idx="3854">
                  <c:v>0.011949</c:v>
                </c:pt>
                <c:pt idx="3855">
                  <c:v>0.011926</c:v>
                </c:pt>
                <c:pt idx="3856">
                  <c:v>0.012505</c:v>
                </c:pt>
                <c:pt idx="3857">
                  <c:v>0.012282</c:v>
                </c:pt>
                <c:pt idx="3858">
                  <c:v>0.012122</c:v>
                </c:pt>
                <c:pt idx="3859">
                  <c:v>0.012295</c:v>
                </c:pt>
                <c:pt idx="3860">
                  <c:v>0.012018</c:v>
                </c:pt>
                <c:pt idx="3861">
                  <c:v>0.012009</c:v>
                </c:pt>
                <c:pt idx="3862">
                  <c:v>0.015446</c:v>
                </c:pt>
                <c:pt idx="3863">
                  <c:v>0.012123</c:v>
                </c:pt>
                <c:pt idx="3864">
                  <c:v>0.013193</c:v>
                </c:pt>
                <c:pt idx="3865">
                  <c:v>0.012321</c:v>
                </c:pt>
                <c:pt idx="3866">
                  <c:v>0.012939</c:v>
                </c:pt>
                <c:pt idx="3867">
                  <c:v>0.012208</c:v>
                </c:pt>
                <c:pt idx="3868">
                  <c:v>0.012431</c:v>
                </c:pt>
                <c:pt idx="3869">
                  <c:v>0.012088</c:v>
                </c:pt>
                <c:pt idx="3870">
                  <c:v>0.01219</c:v>
                </c:pt>
                <c:pt idx="3871">
                  <c:v>0.012158</c:v>
                </c:pt>
                <c:pt idx="3872">
                  <c:v>0.012436</c:v>
                </c:pt>
                <c:pt idx="3873">
                  <c:v>0.022953</c:v>
                </c:pt>
                <c:pt idx="3874">
                  <c:v>0.01294</c:v>
                </c:pt>
                <c:pt idx="3875">
                  <c:v>0.012322</c:v>
                </c:pt>
                <c:pt idx="3876">
                  <c:v>0.012386</c:v>
                </c:pt>
                <c:pt idx="3877">
                  <c:v>0.012363</c:v>
                </c:pt>
                <c:pt idx="3878">
                  <c:v>0.012178</c:v>
                </c:pt>
                <c:pt idx="3879">
                  <c:v>0.012082</c:v>
                </c:pt>
                <c:pt idx="3880">
                  <c:v>0.012316</c:v>
                </c:pt>
                <c:pt idx="3881">
                  <c:v>0.013246</c:v>
                </c:pt>
                <c:pt idx="3882">
                  <c:v>0.012294</c:v>
                </c:pt>
                <c:pt idx="3883">
                  <c:v>0.01197</c:v>
                </c:pt>
                <c:pt idx="3884">
                  <c:v>0.013954</c:v>
                </c:pt>
                <c:pt idx="3885">
                  <c:v>0.012083</c:v>
                </c:pt>
                <c:pt idx="3886">
                  <c:v>0.012617</c:v>
                </c:pt>
                <c:pt idx="3887">
                  <c:v>0.012425</c:v>
                </c:pt>
                <c:pt idx="3888">
                  <c:v>0.012473</c:v>
                </c:pt>
                <c:pt idx="3889">
                  <c:v>0.012351</c:v>
                </c:pt>
                <c:pt idx="3890">
                  <c:v>0.013717</c:v>
                </c:pt>
                <c:pt idx="3891">
                  <c:v>0.01212</c:v>
                </c:pt>
                <c:pt idx="3892">
                  <c:v>0.012082</c:v>
                </c:pt>
                <c:pt idx="3893">
                  <c:v>0.012043</c:v>
                </c:pt>
                <c:pt idx="3894">
                  <c:v>0.012633</c:v>
                </c:pt>
                <c:pt idx="3895">
                  <c:v>0.012106</c:v>
                </c:pt>
                <c:pt idx="3896">
                  <c:v>0.012483</c:v>
                </c:pt>
                <c:pt idx="3897">
                  <c:v>0.013053</c:v>
                </c:pt>
                <c:pt idx="3898">
                  <c:v>0.012115</c:v>
                </c:pt>
                <c:pt idx="3899">
                  <c:v>0.012242</c:v>
                </c:pt>
                <c:pt idx="3900">
                  <c:v>0.012856</c:v>
                </c:pt>
                <c:pt idx="3901">
                  <c:v>0.012114</c:v>
                </c:pt>
                <c:pt idx="3902">
                  <c:v>0.014259</c:v>
                </c:pt>
                <c:pt idx="3903">
                  <c:v>0.012158</c:v>
                </c:pt>
                <c:pt idx="3904">
                  <c:v>0.012334</c:v>
                </c:pt>
                <c:pt idx="3905">
                  <c:v>0.013363</c:v>
                </c:pt>
                <c:pt idx="3906">
                  <c:v>0.012448</c:v>
                </c:pt>
                <c:pt idx="3907">
                  <c:v>0.012364</c:v>
                </c:pt>
                <c:pt idx="3908">
                  <c:v>0.012059</c:v>
                </c:pt>
                <c:pt idx="3909">
                  <c:v>0.011957</c:v>
                </c:pt>
                <c:pt idx="3910">
                  <c:v>0.012281</c:v>
                </c:pt>
                <c:pt idx="3911">
                  <c:v>0.012112</c:v>
                </c:pt>
                <c:pt idx="3912">
                  <c:v>0.012041</c:v>
                </c:pt>
                <c:pt idx="3913">
                  <c:v>0.012529</c:v>
                </c:pt>
                <c:pt idx="3914">
                  <c:v>0.012139</c:v>
                </c:pt>
                <c:pt idx="3915">
                  <c:v>0.012034</c:v>
                </c:pt>
                <c:pt idx="3916">
                  <c:v>0.012234</c:v>
                </c:pt>
                <c:pt idx="3917">
                  <c:v>0.012331</c:v>
                </c:pt>
                <c:pt idx="3918">
                  <c:v>0.015159</c:v>
                </c:pt>
                <c:pt idx="3919">
                  <c:v>0.012261</c:v>
                </c:pt>
                <c:pt idx="3920">
                  <c:v>0.012208</c:v>
                </c:pt>
                <c:pt idx="3921">
                  <c:v>0.012416</c:v>
                </c:pt>
                <c:pt idx="3922">
                  <c:v>0.012251</c:v>
                </c:pt>
                <c:pt idx="3923">
                  <c:v>0.012292</c:v>
                </c:pt>
                <c:pt idx="3924">
                  <c:v>0.012367</c:v>
                </c:pt>
                <c:pt idx="3925">
                  <c:v>0.014368</c:v>
                </c:pt>
                <c:pt idx="3926">
                  <c:v>0.012079</c:v>
                </c:pt>
                <c:pt idx="3927">
                  <c:v>0.011916</c:v>
                </c:pt>
                <c:pt idx="3928">
                  <c:v>0.012606</c:v>
                </c:pt>
                <c:pt idx="3929">
                  <c:v>0.012122</c:v>
                </c:pt>
                <c:pt idx="3930">
                  <c:v>0.012296</c:v>
                </c:pt>
                <c:pt idx="3931">
                  <c:v>0.012332</c:v>
                </c:pt>
                <c:pt idx="3932">
                  <c:v>0.012408</c:v>
                </c:pt>
                <c:pt idx="3933">
                  <c:v>0.012133</c:v>
                </c:pt>
                <c:pt idx="3934">
                  <c:v>0.012252</c:v>
                </c:pt>
                <c:pt idx="3935">
                  <c:v>0.013867</c:v>
                </c:pt>
                <c:pt idx="3936">
                  <c:v>0.012194</c:v>
                </c:pt>
                <c:pt idx="3937">
                  <c:v>0.01278</c:v>
                </c:pt>
                <c:pt idx="3938">
                  <c:v>0.012949</c:v>
                </c:pt>
                <c:pt idx="3939">
                  <c:v>0.012099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3691152"/>
        <c:axId val="-2075482112"/>
      </c:scatterChart>
      <c:valAx>
        <c:axId val="-2093691152"/>
        <c:scaling>
          <c:orientation val="minMax"/>
          <c:max val="400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-2075482112"/>
        <c:crosses val="autoZero"/>
        <c:crossBetween val="midCat"/>
      </c:valAx>
      <c:valAx>
        <c:axId val="-207548211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-209369115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  <c:pt idx="256">
                  <c:v>257.0</c:v>
                </c:pt>
                <c:pt idx="257">
                  <c:v>258.0</c:v>
                </c:pt>
                <c:pt idx="258">
                  <c:v>259.0</c:v>
                </c:pt>
                <c:pt idx="259">
                  <c:v>260.0</c:v>
                </c:pt>
                <c:pt idx="260">
                  <c:v>261.0</c:v>
                </c:pt>
                <c:pt idx="261">
                  <c:v>262.0</c:v>
                </c:pt>
                <c:pt idx="262">
                  <c:v>263.0</c:v>
                </c:pt>
                <c:pt idx="263">
                  <c:v>264.0</c:v>
                </c:pt>
                <c:pt idx="264">
                  <c:v>265.0</c:v>
                </c:pt>
                <c:pt idx="265">
                  <c:v>266.0</c:v>
                </c:pt>
                <c:pt idx="266">
                  <c:v>267.0</c:v>
                </c:pt>
                <c:pt idx="267">
                  <c:v>268.0</c:v>
                </c:pt>
                <c:pt idx="268">
                  <c:v>269.0</c:v>
                </c:pt>
                <c:pt idx="269">
                  <c:v>270.0</c:v>
                </c:pt>
                <c:pt idx="270">
                  <c:v>271.0</c:v>
                </c:pt>
                <c:pt idx="271">
                  <c:v>272.0</c:v>
                </c:pt>
                <c:pt idx="272">
                  <c:v>273.0</c:v>
                </c:pt>
                <c:pt idx="273">
                  <c:v>274.0</c:v>
                </c:pt>
                <c:pt idx="274">
                  <c:v>275.0</c:v>
                </c:pt>
                <c:pt idx="275">
                  <c:v>276.0</c:v>
                </c:pt>
                <c:pt idx="276">
                  <c:v>277.0</c:v>
                </c:pt>
                <c:pt idx="277">
                  <c:v>278.0</c:v>
                </c:pt>
                <c:pt idx="278">
                  <c:v>279.0</c:v>
                </c:pt>
                <c:pt idx="279">
                  <c:v>280.0</c:v>
                </c:pt>
                <c:pt idx="280">
                  <c:v>281.0</c:v>
                </c:pt>
                <c:pt idx="281">
                  <c:v>282.0</c:v>
                </c:pt>
                <c:pt idx="282">
                  <c:v>283.0</c:v>
                </c:pt>
                <c:pt idx="283">
                  <c:v>284.0</c:v>
                </c:pt>
                <c:pt idx="284">
                  <c:v>285.0</c:v>
                </c:pt>
                <c:pt idx="285">
                  <c:v>286.0</c:v>
                </c:pt>
                <c:pt idx="286">
                  <c:v>287.0</c:v>
                </c:pt>
                <c:pt idx="287">
                  <c:v>288.0</c:v>
                </c:pt>
                <c:pt idx="288">
                  <c:v>289.0</c:v>
                </c:pt>
                <c:pt idx="289">
                  <c:v>290.0</c:v>
                </c:pt>
                <c:pt idx="290">
                  <c:v>291.0</c:v>
                </c:pt>
                <c:pt idx="291">
                  <c:v>292.0</c:v>
                </c:pt>
                <c:pt idx="292">
                  <c:v>293.0</c:v>
                </c:pt>
                <c:pt idx="293">
                  <c:v>294.0</c:v>
                </c:pt>
                <c:pt idx="294">
                  <c:v>295.0</c:v>
                </c:pt>
                <c:pt idx="295">
                  <c:v>296.0</c:v>
                </c:pt>
                <c:pt idx="296">
                  <c:v>297.0</c:v>
                </c:pt>
                <c:pt idx="297">
                  <c:v>298.0</c:v>
                </c:pt>
                <c:pt idx="298">
                  <c:v>299.0</c:v>
                </c:pt>
                <c:pt idx="299">
                  <c:v>300.0</c:v>
                </c:pt>
                <c:pt idx="300">
                  <c:v>301.0</c:v>
                </c:pt>
                <c:pt idx="301">
                  <c:v>302.0</c:v>
                </c:pt>
                <c:pt idx="302">
                  <c:v>303.0</c:v>
                </c:pt>
                <c:pt idx="303">
                  <c:v>304.0</c:v>
                </c:pt>
                <c:pt idx="304">
                  <c:v>305.0</c:v>
                </c:pt>
                <c:pt idx="305">
                  <c:v>306.0</c:v>
                </c:pt>
                <c:pt idx="306">
                  <c:v>307.0</c:v>
                </c:pt>
                <c:pt idx="307">
                  <c:v>308.0</c:v>
                </c:pt>
                <c:pt idx="308">
                  <c:v>309.0</c:v>
                </c:pt>
                <c:pt idx="309">
                  <c:v>310.0</c:v>
                </c:pt>
                <c:pt idx="310">
                  <c:v>311.0</c:v>
                </c:pt>
                <c:pt idx="311">
                  <c:v>312.0</c:v>
                </c:pt>
                <c:pt idx="312">
                  <c:v>313.0</c:v>
                </c:pt>
                <c:pt idx="313">
                  <c:v>314.0</c:v>
                </c:pt>
                <c:pt idx="314">
                  <c:v>315.0</c:v>
                </c:pt>
                <c:pt idx="315">
                  <c:v>316.0</c:v>
                </c:pt>
                <c:pt idx="316">
                  <c:v>317.0</c:v>
                </c:pt>
                <c:pt idx="317">
                  <c:v>318.0</c:v>
                </c:pt>
                <c:pt idx="318">
                  <c:v>319.0</c:v>
                </c:pt>
                <c:pt idx="319">
                  <c:v>320.0</c:v>
                </c:pt>
                <c:pt idx="320">
                  <c:v>321.0</c:v>
                </c:pt>
                <c:pt idx="321">
                  <c:v>322.0</c:v>
                </c:pt>
                <c:pt idx="322">
                  <c:v>323.0</c:v>
                </c:pt>
                <c:pt idx="323">
                  <c:v>324.0</c:v>
                </c:pt>
                <c:pt idx="324">
                  <c:v>325.0</c:v>
                </c:pt>
                <c:pt idx="325">
                  <c:v>326.0</c:v>
                </c:pt>
                <c:pt idx="326">
                  <c:v>327.0</c:v>
                </c:pt>
                <c:pt idx="327">
                  <c:v>328.0</c:v>
                </c:pt>
                <c:pt idx="328">
                  <c:v>329.0</c:v>
                </c:pt>
                <c:pt idx="329">
                  <c:v>330.0</c:v>
                </c:pt>
                <c:pt idx="330">
                  <c:v>331.0</c:v>
                </c:pt>
                <c:pt idx="331">
                  <c:v>332.0</c:v>
                </c:pt>
                <c:pt idx="332">
                  <c:v>333.0</c:v>
                </c:pt>
                <c:pt idx="333">
                  <c:v>334.0</c:v>
                </c:pt>
                <c:pt idx="334">
                  <c:v>335.0</c:v>
                </c:pt>
                <c:pt idx="335">
                  <c:v>336.0</c:v>
                </c:pt>
                <c:pt idx="336">
                  <c:v>337.0</c:v>
                </c:pt>
                <c:pt idx="337">
                  <c:v>338.0</c:v>
                </c:pt>
                <c:pt idx="338">
                  <c:v>339.0</c:v>
                </c:pt>
                <c:pt idx="339">
                  <c:v>340.0</c:v>
                </c:pt>
                <c:pt idx="340">
                  <c:v>341.0</c:v>
                </c:pt>
                <c:pt idx="341">
                  <c:v>342.0</c:v>
                </c:pt>
                <c:pt idx="342">
                  <c:v>343.0</c:v>
                </c:pt>
                <c:pt idx="343">
                  <c:v>344.0</c:v>
                </c:pt>
                <c:pt idx="344">
                  <c:v>345.0</c:v>
                </c:pt>
                <c:pt idx="345">
                  <c:v>346.0</c:v>
                </c:pt>
                <c:pt idx="346">
                  <c:v>347.0</c:v>
                </c:pt>
                <c:pt idx="347">
                  <c:v>348.0</c:v>
                </c:pt>
                <c:pt idx="348">
                  <c:v>349.0</c:v>
                </c:pt>
                <c:pt idx="349">
                  <c:v>350.0</c:v>
                </c:pt>
                <c:pt idx="350">
                  <c:v>351.0</c:v>
                </c:pt>
                <c:pt idx="351">
                  <c:v>352.0</c:v>
                </c:pt>
                <c:pt idx="352">
                  <c:v>353.0</c:v>
                </c:pt>
                <c:pt idx="353">
                  <c:v>354.0</c:v>
                </c:pt>
                <c:pt idx="354">
                  <c:v>355.0</c:v>
                </c:pt>
                <c:pt idx="355">
                  <c:v>356.0</c:v>
                </c:pt>
                <c:pt idx="356">
                  <c:v>357.0</c:v>
                </c:pt>
                <c:pt idx="357">
                  <c:v>358.0</c:v>
                </c:pt>
                <c:pt idx="358">
                  <c:v>359.0</c:v>
                </c:pt>
                <c:pt idx="359">
                  <c:v>360.0</c:v>
                </c:pt>
                <c:pt idx="360">
                  <c:v>361.0</c:v>
                </c:pt>
                <c:pt idx="361">
                  <c:v>362.0</c:v>
                </c:pt>
                <c:pt idx="362">
                  <c:v>363.0</c:v>
                </c:pt>
                <c:pt idx="363">
                  <c:v>364.0</c:v>
                </c:pt>
                <c:pt idx="364">
                  <c:v>365.0</c:v>
                </c:pt>
                <c:pt idx="365">
                  <c:v>366.0</c:v>
                </c:pt>
                <c:pt idx="366">
                  <c:v>367.0</c:v>
                </c:pt>
                <c:pt idx="367">
                  <c:v>368.0</c:v>
                </c:pt>
                <c:pt idx="368">
                  <c:v>369.0</c:v>
                </c:pt>
                <c:pt idx="369">
                  <c:v>370.0</c:v>
                </c:pt>
                <c:pt idx="370">
                  <c:v>371.0</c:v>
                </c:pt>
                <c:pt idx="371">
                  <c:v>372.0</c:v>
                </c:pt>
                <c:pt idx="372">
                  <c:v>373.0</c:v>
                </c:pt>
                <c:pt idx="373">
                  <c:v>374.0</c:v>
                </c:pt>
                <c:pt idx="374">
                  <c:v>375.0</c:v>
                </c:pt>
                <c:pt idx="375">
                  <c:v>376.0</c:v>
                </c:pt>
                <c:pt idx="376">
                  <c:v>377.0</c:v>
                </c:pt>
                <c:pt idx="377">
                  <c:v>378.0</c:v>
                </c:pt>
                <c:pt idx="378">
                  <c:v>379.0</c:v>
                </c:pt>
                <c:pt idx="379">
                  <c:v>380.0</c:v>
                </c:pt>
                <c:pt idx="380">
                  <c:v>381.0</c:v>
                </c:pt>
                <c:pt idx="381">
                  <c:v>382.0</c:v>
                </c:pt>
                <c:pt idx="382">
                  <c:v>383.0</c:v>
                </c:pt>
                <c:pt idx="383">
                  <c:v>384.0</c:v>
                </c:pt>
                <c:pt idx="384">
                  <c:v>385.0</c:v>
                </c:pt>
                <c:pt idx="385">
                  <c:v>386.0</c:v>
                </c:pt>
                <c:pt idx="386">
                  <c:v>387.0</c:v>
                </c:pt>
                <c:pt idx="387">
                  <c:v>388.0</c:v>
                </c:pt>
                <c:pt idx="388">
                  <c:v>389.0</c:v>
                </c:pt>
                <c:pt idx="389">
                  <c:v>390.0</c:v>
                </c:pt>
                <c:pt idx="390">
                  <c:v>391.0</c:v>
                </c:pt>
                <c:pt idx="391">
                  <c:v>392.0</c:v>
                </c:pt>
                <c:pt idx="392">
                  <c:v>393.0</c:v>
                </c:pt>
                <c:pt idx="393">
                  <c:v>394.0</c:v>
                </c:pt>
                <c:pt idx="394">
                  <c:v>395.0</c:v>
                </c:pt>
                <c:pt idx="395">
                  <c:v>396.0</c:v>
                </c:pt>
                <c:pt idx="396">
                  <c:v>397.0</c:v>
                </c:pt>
                <c:pt idx="397">
                  <c:v>398.0</c:v>
                </c:pt>
                <c:pt idx="398">
                  <c:v>399.0</c:v>
                </c:pt>
                <c:pt idx="399">
                  <c:v>400.0</c:v>
                </c:pt>
                <c:pt idx="400">
                  <c:v>401.0</c:v>
                </c:pt>
                <c:pt idx="401">
                  <c:v>402.0</c:v>
                </c:pt>
                <c:pt idx="402">
                  <c:v>403.0</c:v>
                </c:pt>
                <c:pt idx="403">
                  <c:v>404.0</c:v>
                </c:pt>
                <c:pt idx="404">
                  <c:v>405.0</c:v>
                </c:pt>
                <c:pt idx="405">
                  <c:v>406.0</c:v>
                </c:pt>
                <c:pt idx="406">
                  <c:v>407.0</c:v>
                </c:pt>
                <c:pt idx="407">
                  <c:v>408.0</c:v>
                </c:pt>
                <c:pt idx="408">
                  <c:v>409.0</c:v>
                </c:pt>
                <c:pt idx="409">
                  <c:v>410.0</c:v>
                </c:pt>
                <c:pt idx="410">
                  <c:v>411.0</c:v>
                </c:pt>
                <c:pt idx="411">
                  <c:v>412.0</c:v>
                </c:pt>
                <c:pt idx="412">
                  <c:v>413.0</c:v>
                </c:pt>
                <c:pt idx="413">
                  <c:v>414.0</c:v>
                </c:pt>
                <c:pt idx="414">
                  <c:v>415.0</c:v>
                </c:pt>
                <c:pt idx="415">
                  <c:v>416.0</c:v>
                </c:pt>
                <c:pt idx="416">
                  <c:v>417.0</c:v>
                </c:pt>
                <c:pt idx="417">
                  <c:v>418.0</c:v>
                </c:pt>
                <c:pt idx="418">
                  <c:v>419.0</c:v>
                </c:pt>
                <c:pt idx="419">
                  <c:v>420.0</c:v>
                </c:pt>
                <c:pt idx="420">
                  <c:v>421.0</c:v>
                </c:pt>
                <c:pt idx="421">
                  <c:v>422.0</c:v>
                </c:pt>
                <c:pt idx="422">
                  <c:v>423.0</c:v>
                </c:pt>
                <c:pt idx="423">
                  <c:v>424.0</c:v>
                </c:pt>
                <c:pt idx="424">
                  <c:v>425.0</c:v>
                </c:pt>
                <c:pt idx="425">
                  <c:v>426.0</c:v>
                </c:pt>
                <c:pt idx="426">
                  <c:v>427.0</c:v>
                </c:pt>
                <c:pt idx="427">
                  <c:v>428.0</c:v>
                </c:pt>
                <c:pt idx="428">
                  <c:v>429.0</c:v>
                </c:pt>
                <c:pt idx="429">
                  <c:v>430.0</c:v>
                </c:pt>
                <c:pt idx="430">
                  <c:v>431.0</c:v>
                </c:pt>
                <c:pt idx="431">
                  <c:v>432.0</c:v>
                </c:pt>
                <c:pt idx="432">
                  <c:v>433.0</c:v>
                </c:pt>
                <c:pt idx="433">
                  <c:v>434.0</c:v>
                </c:pt>
                <c:pt idx="434">
                  <c:v>435.0</c:v>
                </c:pt>
                <c:pt idx="435">
                  <c:v>436.0</c:v>
                </c:pt>
                <c:pt idx="436">
                  <c:v>437.0</c:v>
                </c:pt>
                <c:pt idx="437">
                  <c:v>438.0</c:v>
                </c:pt>
                <c:pt idx="438">
                  <c:v>439.0</c:v>
                </c:pt>
                <c:pt idx="439">
                  <c:v>440.0</c:v>
                </c:pt>
                <c:pt idx="440">
                  <c:v>441.0</c:v>
                </c:pt>
                <c:pt idx="441">
                  <c:v>442.0</c:v>
                </c:pt>
                <c:pt idx="442">
                  <c:v>443.0</c:v>
                </c:pt>
                <c:pt idx="443">
                  <c:v>444.0</c:v>
                </c:pt>
                <c:pt idx="444">
                  <c:v>445.0</c:v>
                </c:pt>
                <c:pt idx="445">
                  <c:v>446.0</c:v>
                </c:pt>
                <c:pt idx="446">
                  <c:v>447.0</c:v>
                </c:pt>
                <c:pt idx="447">
                  <c:v>448.0</c:v>
                </c:pt>
                <c:pt idx="448">
                  <c:v>449.0</c:v>
                </c:pt>
                <c:pt idx="449">
                  <c:v>450.0</c:v>
                </c:pt>
                <c:pt idx="450">
                  <c:v>451.0</c:v>
                </c:pt>
                <c:pt idx="451">
                  <c:v>452.0</c:v>
                </c:pt>
                <c:pt idx="452">
                  <c:v>453.0</c:v>
                </c:pt>
                <c:pt idx="453">
                  <c:v>454.0</c:v>
                </c:pt>
                <c:pt idx="454">
                  <c:v>455.0</c:v>
                </c:pt>
                <c:pt idx="455">
                  <c:v>456.0</c:v>
                </c:pt>
                <c:pt idx="456">
                  <c:v>457.0</c:v>
                </c:pt>
                <c:pt idx="457">
                  <c:v>458.0</c:v>
                </c:pt>
                <c:pt idx="458">
                  <c:v>459.0</c:v>
                </c:pt>
                <c:pt idx="459">
                  <c:v>460.0</c:v>
                </c:pt>
                <c:pt idx="460">
                  <c:v>461.0</c:v>
                </c:pt>
                <c:pt idx="461">
                  <c:v>462.0</c:v>
                </c:pt>
                <c:pt idx="462">
                  <c:v>463.0</c:v>
                </c:pt>
                <c:pt idx="463">
                  <c:v>464.0</c:v>
                </c:pt>
                <c:pt idx="464">
                  <c:v>465.0</c:v>
                </c:pt>
                <c:pt idx="465">
                  <c:v>466.0</c:v>
                </c:pt>
                <c:pt idx="466">
                  <c:v>467.0</c:v>
                </c:pt>
                <c:pt idx="467">
                  <c:v>468.0</c:v>
                </c:pt>
                <c:pt idx="468">
                  <c:v>469.0</c:v>
                </c:pt>
                <c:pt idx="469">
                  <c:v>470.0</c:v>
                </c:pt>
                <c:pt idx="470">
                  <c:v>471.0</c:v>
                </c:pt>
                <c:pt idx="471">
                  <c:v>472.0</c:v>
                </c:pt>
                <c:pt idx="472">
                  <c:v>473.0</c:v>
                </c:pt>
                <c:pt idx="473">
                  <c:v>474.0</c:v>
                </c:pt>
                <c:pt idx="474">
                  <c:v>475.0</c:v>
                </c:pt>
                <c:pt idx="475">
                  <c:v>476.0</c:v>
                </c:pt>
                <c:pt idx="476">
                  <c:v>477.0</c:v>
                </c:pt>
                <c:pt idx="477">
                  <c:v>478.0</c:v>
                </c:pt>
                <c:pt idx="478">
                  <c:v>479.0</c:v>
                </c:pt>
                <c:pt idx="479">
                  <c:v>480.0</c:v>
                </c:pt>
                <c:pt idx="480">
                  <c:v>481.0</c:v>
                </c:pt>
                <c:pt idx="481">
                  <c:v>482.0</c:v>
                </c:pt>
                <c:pt idx="482">
                  <c:v>483.0</c:v>
                </c:pt>
                <c:pt idx="483">
                  <c:v>484.0</c:v>
                </c:pt>
                <c:pt idx="484">
                  <c:v>485.0</c:v>
                </c:pt>
                <c:pt idx="485">
                  <c:v>486.0</c:v>
                </c:pt>
                <c:pt idx="486">
                  <c:v>487.0</c:v>
                </c:pt>
                <c:pt idx="487">
                  <c:v>488.0</c:v>
                </c:pt>
                <c:pt idx="488">
                  <c:v>489.0</c:v>
                </c:pt>
                <c:pt idx="489">
                  <c:v>490.0</c:v>
                </c:pt>
                <c:pt idx="490">
                  <c:v>491.0</c:v>
                </c:pt>
                <c:pt idx="491">
                  <c:v>492.0</c:v>
                </c:pt>
                <c:pt idx="492">
                  <c:v>493.0</c:v>
                </c:pt>
                <c:pt idx="493">
                  <c:v>494.0</c:v>
                </c:pt>
                <c:pt idx="494">
                  <c:v>495.0</c:v>
                </c:pt>
                <c:pt idx="495">
                  <c:v>496.0</c:v>
                </c:pt>
                <c:pt idx="496">
                  <c:v>497.0</c:v>
                </c:pt>
                <c:pt idx="497">
                  <c:v>498.0</c:v>
                </c:pt>
                <c:pt idx="498">
                  <c:v>499.0</c:v>
                </c:pt>
                <c:pt idx="499">
                  <c:v>500.0</c:v>
                </c:pt>
                <c:pt idx="500">
                  <c:v>501.0</c:v>
                </c:pt>
                <c:pt idx="501">
                  <c:v>502.0</c:v>
                </c:pt>
                <c:pt idx="502">
                  <c:v>503.0</c:v>
                </c:pt>
                <c:pt idx="503">
                  <c:v>504.0</c:v>
                </c:pt>
                <c:pt idx="504">
                  <c:v>505.0</c:v>
                </c:pt>
                <c:pt idx="505">
                  <c:v>506.0</c:v>
                </c:pt>
                <c:pt idx="506">
                  <c:v>507.0</c:v>
                </c:pt>
                <c:pt idx="507">
                  <c:v>508.0</c:v>
                </c:pt>
                <c:pt idx="508">
                  <c:v>509.0</c:v>
                </c:pt>
                <c:pt idx="509">
                  <c:v>510.0</c:v>
                </c:pt>
                <c:pt idx="510">
                  <c:v>511.0</c:v>
                </c:pt>
                <c:pt idx="511">
                  <c:v>512.0</c:v>
                </c:pt>
                <c:pt idx="512">
                  <c:v>513.0</c:v>
                </c:pt>
                <c:pt idx="513">
                  <c:v>514.0</c:v>
                </c:pt>
                <c:pt idx="514">
                  <c:v>515.0</c:v>
                </c:pt>
                <c:pt idx="515">
                  <c:v>516.0</c:v>
                </c:pt>
                <c:pt idx="516">
                  <c:v>517.0</c:v>
                </c:pt>
                <c:pt idx="517">
                  <c:v>518.0</c:v>
                </c:pt>
                <c:pt idx="518">
                  <c:v>519.0</c:v>
                </c:pt>
                <c:pt idx="519">
                  <c:v>520.0</c:v>
                </c:pt>
                <c:pt idx="520">
                  <c:v>521.0</c:v>
                </c:pt>
                <c:pt idx="521">
                  <c:v>522.0</c:v>
                </c:pt>
                <c:pt idx="522">
                  <c:v>523.0</c:v>
                </c:pt>
                <c:pt idx="523">
                  <c:v>524.0</c:v>
                </c:pt>
                <c:pt idx="524">
                  <c:v>525.0</c:v>
                </c:pt>
                <c:pt idx="525">
                  <c:v>526.0</c:v>
                </c:pt>
                <c:pt idx="526">
                  <c:v>527.0</c:v>
                </c:pt>
                <c:pt idx="527">
                  <c:v>528.0</c:v>
                </c:pt>
                <c:pt idx="528">
                  <c:v>529.0</c:v>
                </c:pt>
                <c:pt idx="529">
                  <c:v>530.0</c:v>
                </c:pt>
                <c:pt idx="530">
                  <c:v>531.0</c:v>
                </c:pt>
                <c:pt idx="531">
                  <c:v>532.0</c:v>
                </c:pt>
                <c:pt idx="532">
                  <c:v>533.0</c:v>
                </c:pt>
                <c:pt idx="533">
                  <c:v>534.0</c:v>
                </c:pt>
                <c:pt idx="534">
                  <c:v>535.0</c:v>
                </c:pt>
                <c:pt idx="535">
                  <c:v>536.0</c:v>
                </c:pt>
                <c:pt idx="536">
                  <c:v>537.0</c:v>
                </c:pt>
                <c:pt idx="537">
                  <c:v>538.0</c:v>
                </c:pt>
                <c:pt idx="538">
                  <c:v>539.0</c:v>
                </c:pt>
                <c:pt idx="539">
                  <c:v>540.0</c:v>
                </c:pt>
                <c:pt idx="540">
                  <c:v>541.0</c:v>
                </c:pt>
                <c:pt idx="541">
                  <c:v>542.0</c:v>
                </c:pt>
                <c:pt idx="542">
                  <c:v>543.0</c:v>
                </c:pt>
                <c:pt idx="543">
                  <c:v>544.0</c:v>
                </c:pt>
                <c:pt idx="544">
                  <c:v>545.0</c:v>
                </c:pt>
                <c:pt idx="545">
                  <c:v>546.0</c:v>
                </c:pt>
                <c:pt idx="546">
                  <c:v>547.0</c:v>
                </c:pt>
                <c:pt idx="547">
                  <c:v>548.0</c:v>
                </c:pt>
                <c:pt idx="548">
                  <c:v>549.0</c:v>
                </c:pt>
                <c:pt idx="549">
                  <c:v>550.0</c:v>
                </c:pt>
                <c:pt idx="550">
                  <c:v>551.0</c:v>
                </c:pt>
                <c:pt idx="551">
                  <c:v>552.0</c:v>
                </c:pt>
                <c:pt idx="552">
                  <c:v>553.0</c:v>
                </c:pt>
                <c:pt idx="553">
                  <c:v>554.0</c:v>
                </c:pt>
                <c:pt idx="554">
                  <c:v>555.0</c:v>
                </c:pt>
                <c:pt idx="555">
                  <c:v>556.0</c:v>
                </c:pt>
                <c:pt idx="556">
                  <c:v>557.0</c:v>
                </c:pt>
                <c:pt idx="557">
                  <c:v>558.0</c:v>
                </c:pt>
                <c:pt idx="558">
                  <c:v>559.0</c:v>
                </c:pt>
                <c:pt idx="559">
                  <c:v>560.0</c:v>
                </c:pt>
                <c:pt idx="560">
                  <c:v>561.0</c:v>
                </c:pt>
                <c:pt idx="561">
                  <c:v>562.0</c:v>
                </c:pt>
                <c:pt idx="562">
                  <c:v>563.0</c:v>
                </c:pt>
                <c:pt idx="563">
                  <c:v>564.0</c:v>
                </c:pt>
                <c:pt idx="564">
                  <c:v>565.0</c:v>
                </c:pt>
                <c:pt idx="565">
                  <c:v>566.0</c:v>
                </c:pt>
                <c:pt idx="566">
                  <c:v>567.0</c:v>
                </c:pt>
                <c:pt idx="567">
                  <c:v>568.0</c:v>
                </c:pt>
                <c:pt idx="568">
                  <c:v>569.0</c:v>
                </c:pt>
                <c:pt idx="569">
                  <c:v>570.0</c:v>
                </c:pt>
                <c:pt idx="570">
                  <c:v>571.0</c:v>
                </c:pt>
                <c:pt idx="571">
                  <c:v>572.0</c:v>
                </c:pt>
                <c:pt idx="572">
                  <c:v>573.0</c:v>
                </c:pt>
                <c:pt idx="573">
                  <c:v>574.0</c:v>
                </c:pt>
                <c:pt idx="574">
                  <c:v>575.0</c:v>
                </c:pt>
                <c:pt idx="575">
                  <c:v>576.0</c:v>
                </c:pt>
                <c:pt idx="576">
                  <c:v>577.0</c:v>
                </c:pt>
                <c:pt idx="577">
                  <c:v>578.0</c:v>
                </c:pt>
                <c:pt idx="578">
                  <c:v>579.0</c:v>
                </c:pt>
                <c:pt idx="579">
                  <c:v>580.0</c:v>
                </c:pt>
                <c:pt idx="580">
                  <c:v>581.0</c:v>
                </c:pt>
                <c:pt idx="581">
                  <c:v>582.0</c:v>
                </c:pt>
                <c:pt idx="582">
                  <c:v>583.0</c:v>
                </c:pt>
                <c:pt idx="583">
                  <c:v>584.0</c:v>
                </c:pt>
                <c:pt idx="584">
                  <c:v>585.0</c:v>
                </c:pt>
                <c:pt idx="585">
                  <c:v>586.0</c:v>
                </c:pt>
                <c:pt idx="586">
                  <c:v>587.0</c:v>
                </c:pt>
                <c:pt idx="587">
                  <c:v>588.0</c:v>
                </c:pt>
                <c:pt idx="588">
                  <c:v>589.0</c:v>
                </c:pt>
                <c:pt idx="589">
                  <c:v>590.0</c:v>
                </c:pt>
                <c:pt idx="590">
                  <c:v>591.0</c:v>
                </c:pt>
                <c:pt idx="591">
                  <c:v>592.0</c:v>
                </c:pt>
                <c:pt idx="592">
                  <c:v>593.0</c:v>
                </c:pt>
                <c:pt idx="593">
                  <c:v>594.0</c:v>
                </c:pt>
                <c:pt idx="594">
                  <c:v>595.0</c:v>
                </c:pt>
                <c:pt idx="595">
                  <c:v>596.0</c:v>
                </c:pt>
                <c:pt idx="596">
                  <c:v>597.0</c:v>
                </c:pt>
                <c:pt idx="597">
                  <c:v>598.0</c:v>
                </c:pt>
                <c:pt idx="598">
                  <c:v>599.0</c:v>
                </c:pt>
                <c:pt idx="599">
                  <c:v>600.0</c:v>
                </c:pt>
                <c:pt idx="600">
                  <c:v>601.0</c:v>
                </c:pt>
                <c:pt idx="601">
                  <c:v>602.0</c:v>
                </c:pt>
                <c:pt idx="602">
                  <c:v>603.0</c:v>
                </c:pt>
                <c:pt idx="603">
                  <c:v>604.0</c:v>
                </c:pt>
                <c:pt idx="604">
                  <c:v>605.0</c:v>
                </c:pt>
                <c:pt idx="605">
                  <c:v>606.0</c:v>
                </c:pt>
                <c:pt idx="606">
                  <c:v>607.0</c:v>
                </c:pt>
                <c:pt idx="607">
                  <c:v>608.0</c:v>
                </c:pt>
                <c:pt idx="608">
                  <c:v>609.0</c:v>
                </c:pt>
                <c:pt idx="609">
                  <c:v>610.0</c:v>
                </c:pt>
                <c:pt idx="610">
                  <c:v>611.0</c:v>
                </c:pt>
                <c:pt idx="611">
                  <c:v>612.0</c:v>
                </c:pt>
                <c:pt idx="612">
                  <c:v>613.0</c:v>
                </c:pt>
                <c:pt idx="613">
                  <c:v>614.0</c:v>
                </c:pt>
                <c:pt idx="614">
                  <c:v>615.0</c:v>
                </c:pt>
                <c:pt idx="615">
                  <c:v>616.0</c:v>
                </c:pt>
                <c:pt idx="616">
                  <c:v>617.0</c:v>
                </c:pt>
                <c:pt idx="617">
                  <c:v>618.0</c:v>
                </c:pt>
                <c:pt idx="618">
                  <c:v>619.0</c:v>
                </c:pt>
                <c:pt idx="619">
                  <c:v>620.0</c:v>
                </c:pt>
                <c:pt idx="620">
                  <c:v>621.0</c:v>
                </c:pt>
                <c:pt idx="621">
                  <c:v>622.0</c:v>
                </c:pt>
                <c:pt idx="622">
                  <c:v>623.0</c:v>
                </c:pt>
                <c:pt idx="623">
                  <c:v>624.0</c:v>
                </c:pt>
                <c:pt idx="624">
                  <c:v>625.0</c:v>
                </c:pt>
                <c:pt idx="625">
                  <c:v>626.0</c:v>
                </c:pt>
                <c:pt idx="626">
                  <c:v>627.0</c:v>
                </c:pt>
                <c:pt idx="627">
                  <c:v>628.0</c:v>
                </c:pt>
                <c:pt idx="628">
                  <c:v>629.0</c:v>
                </c:pt>
                <c:pt idx="629">
                  <c:v>630.0</c:v>
                </c:pt>
                <c:pt idx="630">
                  <c:v>631.0</c:v>
                </c:pt>
                <c:pt idx="631">
                  <c:v>632.0</c:v>
                </c:pt>
                <c:pt idx="632">
                  <c:v>633.0</c:v>
                </c:pt>
                <c:pt idx="633">
                  <c:v>634.0</c:v>
                </c:pt>
                <c:pt idx="634">
                  <c:v>635.0</c:v>
                </c:pt>
                <c:pt idx="635">
                  <c:v>636.0</c:v>
                </c:pt>
                <c:pt idx="636">
                  <c:v>637.0</c:v>
                </c:pt>
                <c:pt idx="637">
                  <c:v>638.0</c:v>
                </c:pt>
                <c:pt idx="638">
                  <c:v>639.0</c:v>
                </c:pt>
                <c:pt idx="639">
                  <c:v>640.0</c:v>
                </c:pt>
                <c:pt idx="640">
                  <c:v>641.0</c:v>
                </c:pt>
                <c:pt idx="641">
                  <c:v>642.0</c:v>
                </c:pt>
                <c:pt idx="642">
                  <c:v>643.0</c:v>
                </c:pt>
                <c:pt idx="643">
                  <c:v>644.0</c:v>
                </c:pt>
                <c:pt idx="644">
                  <c:v>645.0</c:v>
                </c:pt>
                <c:pt idx="645">
                  <c:v>646.0</c:v>
                </c:pt>
                <c:pt idx="646">
                  <c:v>647.0</c:v>
                </c:pt>
                <c:pt idx="647">
                  <c:v>648.0</c:v>
                </c:pt>
                <c:pt idx="648">
                  <c:v>649.0</c:v>
                </c:pt>
                <c:pt idx="649">
                  <c:v>650.0</c:v>
                </c:pt>
                <c:pt idx="650">
                  <c:v>651.0</c:v>
                </c:pt>
                <c:pt idx="651">
                  <c:v>652.0</c:v>
                </c:pt>
                <c:pt idx="652">
                  <c:v>653.0</c:v>
                </c:pt>
                <c:pt idx="653">
                  <c:v>654.0</c:v>
                </c:pt>
                <c:pt idx="654">
                  <c:v>655.0</c:v>
                </c:pt>
                <c:pt idx="655">
                  <c:v>656.0</c:v>
                </c:pt>
                <c:pt idx="656">
                  <c:v>657.0</c:v>
                </c:pt>
                <c:pt idx="657">
                  <c:v>658.0</c:v>
                </c:pt>
                <c:pt idx="658">
                  <c:v>659.0</c:v>
                </c:pt>
                <c:pt idx="659">
                  <c:v>660.0</c:v>
                </c:pt>
                <c:pt idx="660">
                  <c:v>661.0</c:v>
                </c:pt>
                <c:pt idx="661">
                  <c:v>662.0</c:v>
                </c:pt>
                <c:pt idx="662">
                  <c:v>663.0</c:v>
                </c:pt>
                <c:pt idx="663">
                  <c:v>664.0</c:v>
                </c:pt>
                <c:pt idx="664">
                  <c:v>665.0</c:v>
                </c:pt>
                <c:pt idx="665">
                  <c:v>666.0</c:v>
                </c:pt>
                <c:pt idx="666">
                  <c:v>667.0</c:v>
                </c:pt>
                <c:pt idx="667">
                  <c:v>668.0</c:v>
                </c:pt>
                <c:pt idx="668">
                  <c:v>669.0</c:v>
                </c:pt>
                <c:pt idx="669">
                  <c:v>670.0</c:v>
                </c:pt>
                <c:pt idx="670">
                  <c:v>671.0</c:v>
                </c:pt>
                <c:pt idx="671">
                  <c:v>672.0</c:v>
                </c:pt>
                <c:pt idx="672">
                  <c:v>673.0</c:v>
                </c:pt>
                <c:pt idx="673">
                  <c:v>674.0</c:v>
                </c:pt>
                <c:pt idx="674">
                  <c:v>675.0</c:v>
                </c:pt>
                <c:pt idx="675">
                  <c:v>676.0</c:v>
                </c:pt>
                <c:pt idx="676">
                  <c:v>677.0</c:v>
                </c:pt>
                <c:pt idx="677">
                  <c:v>678.0</c:v>
                </c:pt>
                <c:pt idx="678">
                  <c:v>679.0</c:v>
                </c:pt>
                <c:pt idx="679">
                  <c:v>680.0</c:v>
                </c:pt>
                <c:pt idx="680">
                  <c:v>681.0</c:v>
                </c:pt>
                <c:pt idx="681">
                  <c:v>682.0</c:v>
                </c:pt>
                <c:pt idx="682">
                  <c:v>683.0</c:v>
                </c:pt>
                <c:pt idx="683">
                  <c:v>684.0</c:v>
                </c:pt>
                <c:pt idx="684">
                  <c:v>685.0</c:v>
                </c:pt>
                <c:pt idx="685">
                  <c:v>686.0</c:v>
                </c:pt>
                <c:pt idx="686">
                  <c:v>687.0</c:v>
                </c:pt>
                <c:pt idx="687">
                  <c:v>688.0</c:v>
                </c:pt>
                <c:pt idx="688">
                  <c:v>689.0</c:v>
                </c:pt>
                <c:pt idx="689">
                  <c:v>690.0</c:v>
                </c:pt>
                <c:pt idx="690">
                  <c:v>691.0</c:v>
                </c:pt>
                <c:pt idx="691">
                  <c:v>692.0</c:v>
                </c:pt>
                <c:pt idx="692">
                  <c:v>693.0</c:v>
                </c:pt>
                <c:pt idx="693">
                  <c:v>694.0</c:v>
                </c:pt>
                <c:pt idx="694">
                  <c:v>695.0</c:v>
                </c:pt>
                <c:pt idx="695">
                  <c:v>696.0</c:v>
                </c:pt>
                <c:pt idx="696">
                  <c:v>697.0</c:v>
                </c:pt>
                <c:pt idx="697">
                  <c:v>698.0</c:v>
                </c:pt>
                <c:pt idx="698">
                  <c:v>699.0</c:v>
                </c:pt>
                <c:pt idx="699">
                  <c:v>700.0</c:v>
                </c:pt>
                <c:pt idx="700">
                  <c:v>701.0</c:v>
                </c:pt>
                <c:pt idx="701">
                  <c:v>702.0</c:v>
                </c:pt>
                <c:pt idx="702">
                  <c:v>703.0</c:v>
                </c:pt>
                <c:pt idx="703">
                  <c:v>704.0</c:v>
                </c:pt>
                <c:pt idx="704">
                  <c:v>705.0</c:v>
                </c:pt>
                <c:pt idx="705">
                  <c:v>706.0</c:v>
                </c:pt>
                <c:pt idx="706">
                  <c:v>707.0</c:v>
                </c:pt>
                <c:pt idx="707">
                  <c:v>708.0</c:v>
                </c:pt>
                <c:pt idx="708">
                  <c:v>709.0</c:v>
                </c:pt>
                <c:pt idx="709">
                  <c:v>710.0</c:v>
                </c:pt>
                <c:pt idx="710">
                  <c:v>711.0</c:v>
                </c:pt>
                <c:pt idx="711">
                  <c:v>712.0</c:v>
                </c:pt>
                <c:pt idx="712">
                  <c:v>713.0</c:v>
                </c:pt>
                <c:pt idx="713">
                  <c:v>714.0</c:v>
                </c:pt>
                <c:pt idx="714">
                  <c:v>715.0</c:v>
                </c:pt>
                <c:pt idx="715">
                  <c:v>716.0</c:v>
                </c:pt>
                <c:pt idx="716">
                  <c:v>717.0</c:v>
                </c:pt>
                <c:pt idx="717">
                  <c:v>718.0</c:v>
                </c:pt>
                <c:pt idx="718">
                  <c:v>719.0</c:v>
                </c:pt>
                <c:pt idx="719">
                  <c:v>720.0</c:v>
                </c:pt>
                <c:pt idx="720">
                  <c:v>721.0</c:v>
                </c:pt>
                <c:pt idx="721">
                  <c:v>722.0</c:v>
                </c:pt>
                <c:pt idx="722">
                  <c:v>723.0</c:v>
                </c:pt>
                <c:pt idx="723">
                  <c:v>724.0</c:v>
                </c:pt>
                <c:pt idx="724">
                  <c:v>725.0</c:v>
                </c:pt>
                <c:pt idx="725">
                  <c:v>726.0</c:v>
                </c:pt>
                <c:pt idx="726">
                  <c:v>727.0</c:v>
                </c:pt>
                <c:pt idx="727">
                  <c:v>728.0</c:v>
                </c:pt>
                <c:pt idx="728">
                  <c:v>729.0</c:v>
                </c:pt>
                <c:pt idx="729">
                  <c:v>730.0</c:v>
                </c:pt>
                <c:pt idx="730">
                  <c:v>731.0</c:v>
                </c:pt>
                <c:pt idx="731">
                  <c:v>732.0</c:v>
                </c:pt>
                <c:pt idx="732">
                  <c:v>733.0</c:v>
                </c:pt>
                <c:pt idx="733">
                  <c:v>734.0</c:v>
                </c:pt>
                <c:pt idx="734">
                  <c:v>735.0</c:v>
                </c:pt>
                <c:pt idx="735">
                  <c:v>736.0</c:v>
                </c:pt>
                <c:pt idx="736">
                  <c:v>737.0</c:v>
                </c:pt>
                <c:pt idx="737">
                  <c:v>738.0</c:v>
                </c:pt>
                <c:pt idx="738">
                  <c:v>739.0</c:v>
                </c:pt>
                <c:pt idx="739">
                  <c:v>740.0</c:v>
                </c:pt>
                <c:pt idx="740">
                  <c:v>741.0</c:v>
                </c:pt>
                <c:pt idx="741">
                  <c:v>742.0</c:v>
                </c:pt>
                <c:pt idx="742">
                  <c:v>743.0</c:v>
                </c:pt>
                <c:pt idx="743">
                  <c:v>744.0</c:v>
                </c:pt>
                <c:pt idx="744">
                  <c:v>745.0</c:v>
                </c:pt>
                <c:pt idx="745">
                  <c:v>746.0</c:v>
                </c:pt>
                <c:pt idx="746">
                  <c:v>747.0</c:v>
                </c:pt>
                <c:pt idx="747">
                  <c:v>748.0</c:v>
                </c:pt>
                <c:pt idx="748">
                  <c:v>749.0</c:v>
                </c:pt>
                <c:pt idx="749">
                  <c:v>750.0</c:v>
                </c:pt>
                <c:pt idx="750">
                  <c:v>751.0</c:v>
                </c:pt>
                <c:pt idx="751">
                  <c:v>752.0</c:v>
                </c:pt>
                <c:pt idx="752">
                  <c:v>753.0</c:v>
                </c:pt>
                <c:pt idx="753">
                  <c:v>754.0</c:v>
                </c:pt>
                <c:pt idx="754">
                  <c:v>755.0</c:v>
                </c:pt>
                <c:pt idx="755">
                  <c:v>756.0</c:v>
                </c:pt>
                <c:pt idx="756">
                  <c:v>757.0</c:v>
                </c:pt>
                <c:pt idx="757">
                  <c:v>758.0</c:v>
                </c:pt>
                <c:pt idx="758">
                  <c:v>759.0</c:v>
                </c:pt>
                <c:pt idx="759">
                  <c:v>760.0</c:v>
                </c:pt>
                <c:pt idx="760">
                  <c:v>761.0</c:v>
                </c:pt>
                <c:pt idx="761">
                  <c:v>762.0</c:v>
                </c:pt>
                <c:pt idx="762">
                  <c:v>763.0</c:v>
                </c:pt>
                <c:pt idx="763">
                  <c:v>764.0</c:v>
                </c:pt>
                <c:pt idx="764">
                  <c:v>765.0</c:v>
                </c:pt>
                <c:pt idx="765">
                  <c:v>766.0</c:v>
                </c:pt>
                <c:pt idx="766">
                  <c:v>767.0</c:v>
                </c:pt>
                <c:pt idx="767">
                  <c:v>768.0</c:v>
                </c:pt>
                <c:pt idx="768">
                  <c:v>769.0</c:v>
                </c:pt>
                <c:pt idx="769">
                  <c:v>770.0</c:v>
                </c:pt>
                <c:pt idx="770">
                  <c:v>771.0</c:v>
                </c:pt>
                <c:pt idx="771">
                  <c:v>772.0</c:v>
                </c:pt>
                <c:pt idx="772">
                  <c:v>773.0</c:v>
                </c:pt>
                <c:pt idx="773">
                  <c:v>774.0</c:v>
                </c:pt>
                <c:pt idx="774">
                  <c:v>775.0</c:v>
                </c:pt>
                <c:pt idx="775">
                  <c:v>776.0</c:v>
                </c:pt>
                <c:pt idx="776">
                  <c:v>777.0</c:v>
                </c:pt>
                <c:pt idx="777">
                  <c:v>778.0</c:v>
                </c:pt>
                <c:pt idx="778">
                  <c:v>779.0</c:v>
                </c:pt>
                <c:pt idx="779">
                  <c:v>780.0</c:v>
                </c:pt>
                <c:pt idx="780">
                  <c:v>781.0</c:v>
                </c:pt>
                <c:pt idx="781">
                  <c:v>782.0</c:v>
                </c:pt>
                <c:pt idx="782">
                  <c:v>783.0</c:v>
                </c:pt>
                <c:pt idx="783">
                  <c:v>784.0</c:v>
                </c:pt>
                <c:pt idx="784">
                  <c:v>785.0</c:v>
                </c:pt>
                <c:pt idx="785">
                  <c:v>786.0</c:v>
                </c:pt>
                <c:pt idx="786">
                  <c:v>787.0</c:v>
                </c:pt>
                <c:pt idx="787">
                  <c:v>788.0</c:v>
                </c:pt>
                <c:pt idx="788">
                  <c:v>789.0</c:v>
                </c:pt>
                <c:pt idx="789">
                  <c:v>790.0</c:v>
                </c:pt>
                <c:pt idx="790">
                  <c:v>791.0</c:v>
                </c:pt>
                <c:pt idx="791">
                  <c:v>792.0</c:v>
                </c:pt>
                <c:pt idx="792">
                  <c:v>793.0</c:v>
                </c:pt>
                <c:pt idx="793">
                  <c:v>794.0</c:v>
                </c:pt>
                <c:pt idx="794">
                  <c:v>795.0</c:v>
                </c:pt>
                <c:pt idx="795">
                  <c:v>796.0</c:v>
                </c:pt>
                <c:pt idx="796">
                  <c:v>797.0</c:v>
                </c:pt>
                <c:pt idx="797">
                  <c:v>798.0</c:v>
                </c:pt>
                <c:pt idx="798">
                  <c:v>799.0</c:v>
                </c:pt>
                <c:pt idx="799">
                  <c:v>800.0</c:v>
                </c:pt>
                <c:pt idx="800">
                  <c:v>801.0</c:v>
                </c:pt>
                <c:pt idx="801">
                  <c:v>802.0</c:v>
                </c:pt>
                <c:pt idx="802">
                  <c:v>803.0</c:v>
                </c:pt>
                <c:pt idx="803">
                  <c:v>804.0</c:v>
                </c:pt>
                <c:pt idx="804">
                  <c:v>805.0</c:v>
                </c:pt>
                <c:pt idx="805">
                  <c:v>806.0</c:v>
                </c:pt>
                <c:pt idx="806">
                  <c:v>807.0</c:v>
                </c:pt>
                <c:pt idx="807">
                  <c:v>808.0</c:v>
                </c:pt>
                <c:pt idx="808">
                  <c:v>809.0</c:v>
                </c:pt>
                <c:pt idx="809">
                  <c:v>810.0</c:v>
                </c:pt>
                <c:pt idx="810">
                  <c:v>811.0</c:v>
                </c:pt>
                <c:pt idx="811">
                  <c:v>812.0</c:v>
                </c:pt>
                <c:pt idx="812">
                  <c:v>813.0</c:v>
                </c:pt>
                <c:pt idx="813">
                  <c:v>814.0</c:v>
                </c:pt>
                <c:pt idx="814">
                  <c:v>815.0</c:v>
                </c:pt>
                <c:pt idx="815">
                  <c:v>816.0</c:v>
                </c:pt>
                <c:pt idx="816">
                  <c:v>817.0</c:v>
                </c:pt>
                <c:pt idx="817">
                  <c:v>818.0</c:v>
                </c:pt>
                <c:pt idx="818">
                  <c:v>819.0</c:v>
                </c:pt>
                <c:pt idx="819">
                  <c:v>820.0</c:v>
                </c:pt>
                <c:pt idx="820">
                  <c:v>821.0</c:v>
                </c:pt>
                <c:pt idx="821">
                  <c:v>822.0</c:v>
                </c:pt>
                <c:pt idx="822">
                  <c:v>823.0</c:v>
                </c:pt>
                <c:pt idx="823">
                  <c:v>824.0</c:v>
                </c:pt>
                <c:pt idx="824">
                  <c:v>825.0</c:v>
                </c:pt>
                <c:pt idx="825">
                  <c:v>826.0</c:v>
                </c:pt>
                <c:pt idx="826">
                  <c:v>827.0</c:v>
                </c:pt>
                <c:pt idx="827">
                  <c:v>828.0</c:v>
                </c:pt>
                <c:pt idx="828">
                  <c:v>829.0</c:v>
                </c:pt>
                <c:pt idx="829">
                  <c:v>830.0</c:v>
                </c:pt>
                <c:pt idx="830">
                  <c:v>831.0</c:v>
                </c:pt>
                <c:pt idx="831">
                  <c:v>832.0</c:v>
                </c:pt>
                <c:pt idx="832">
                  <c:v>833.0</c:v>
                </c:pt>
                <c:pt idx="833">
                  <c:v>834.0</c:v>
                </c:pt>
                <c:pt idx="834">
                  <c:v>835.0</c:v>
                </c:pt>
                <c:pt idx="835">
                  <c:v>836.0</c:v>
                </c:pt>
                <c:pt idx="836">
                  <c:v>837.0</c:v>
                </c:pt>
                <c:pt idx="837">
                  <c:v>838.0</c:v>
                </c:pt>
                <c:pt idx="838">
                  <c:v>839.0</c:v>
                </c:pt>
                <c:pt idx="839">
                  <c:v>840.0</c:v>
                </c:pt>
                <c:pt idx="840">
                  <c:v>841.0</c:v>
                </c:pt>
                <c:pt idx="841">
                  <c:v>842.0</c:v>
                </c:pt>
                <c:pt idx="842">
                  <c:v>843.0</c:v>
                </c:pt>
                <c:pt idx="843">
                  <c:v>844.0</c:v>
                </c:pt>
                <c:pt idx="844">
                  <c:v>845.0</c:v>
                </c:pt>
                <c:pt idx="845">
                  <c:v>846.0</c:v>
                </c:pt>
                <c:pt idx="846">
                  <c:v>847.0</c:v>
                </c:pt>
                <c:pt idx="847">
                  <c:v>848.0</c:v>
                </c:pt>
                <c:pt idx="848">
                  <c:v>849.0</c:v>
                </c:pt>
                <c:pt idx="849">
                  <c:v>850.0</c:v>
                </c:pt>
                <c:pt idx="850">
                  <c:v>851.0</c:v>
                </c:pt>
                <c:pt idx="851">
                  <c:v>852.0</c:v>
                </c:pt>
                <c:pt idx="852">
                  <c:v>853.0</c:v>
                </c:pt>
                <c:pt idx="853">
                  <c:v>854.0</c:v>
                </c:pt>
                <c:pt idx="854">
                  <c:v>855.0</c:v>
                </c:pt>
                <c:pt idx="855">
                  <c:v>856.0</c:v>
                </c:pt>
                <c:pt idx="856">
                  <c:v>857.0</c:v>
                </c:pt>
                <c:pt idx="857">
                  <c:v>858.0</c:v>
                </c:pt>
                <c:pt idx="858">
                  <c:v>859.0</c:v>
                </c:pt>
                <c:pt idx="859">
                  <c:v>860.0</c:v>
                </c:pt>
                <c:pt idx="860">
                  <c:v>861.0</c:v>
                </c:pt>
                <c:pt idx="861">
                  <c:v>862.0</c:v>
                </c:pt>
                <c:pt idx="862">
                  <c:v>863.0</c:v>
                </c:pt>
                <c:pt idx="863">
                  <c:v>864.0</c:v>
                </c:pt>
                <c:pt idx="864">
                  <c:v>865.0</c:v>
                </c:pt>
                <c:pt idx="865">
                  <c:v>866.0</c:v>
                </c:pt>
                <c:pt idx="866">
                  <c:v>867.0</c:v>
                </c:pt>
                <c:pt idx="867">
                  <c:v>868.0</c:v>
                </c:pt>
                <c:pt idx="868">
                  <c:v>869.0</c:v>
                </c:pt>
                <c:pt idx="869">
                  <c:v>870.0</c:v>
                </c:pt>
                <c:pt idx="870">
                  <c:v>871.0</c:v>
                </c:pt>
                <c:pt idx="871">
                  <c:v>872.0</c:v>
                </c:pt>
                <c:pt idx="872">
                  <c:v>873.0</c:v>
                </c:pt>
                <c:pt idx="873">
                  <c:v>874.0</c:v>
                </c:pt>
                <c:pt idx="874">
                  <c:v>875.0</c:v>
                </c:pt>
                <c:pt idx="875">
                  <c:v>876.0</c:v>
                </c:pt>
                <c:pt idx="876">
                  <c:v>877.0</c:v>
                </c:pt>
                <c:pt idx="877">
                  <c:v>878.0</c:v>
                </c:pt>
                <c:pt idx="878">
                  <c:v>879.0</c:v>
                </c:pt>
                <c:pt idx="879">
                  <c:v>880.0</c:v>
                </c:pt>
                <c:pt idx="880">
                  <c:v>881.0</c:v>
                </c:pt>
                <c:pt idx="881">
                  <c:v>882.0</c:v>
                </c:pt>
                <c:pt idx="882">
                  <c:v>883.0</c:v>
                </c:pt>
                <c:pt idx="883">
                  <c:v>884.0</c:v>
                </c:pt>
                <c:pt idx="884">
                  <c:v>885.0</c:v>
                </c:pt>
                <c:pt idx="885">
                  <c:v>886.0</c:v>
                </c:pt>
                <c:pt idx="886">
                  <c:v>887.0</c:v>
                </c:pt>
                <c:pt idx="887">
                  <c:v>888.0</c:v>
                </c:pt>
                <c:pt idx="888">
                  <c:v>889.0</c:v>
                </c:pt>
                <c:pt idx="889">
                  <c:v>890.0</c:v>
                </c:pt>
                <c:pt idx="890">
                  <c:v>891.0</c:v>
                </c:pt>
                <c:pt idx="891">
                  <c:v>892.0</c:v>
                </c:pt>
                <c:pt idx="892">
                  <c:v>893.0</c:v>
                </c:pt>
                <c:pt idx="893">
                  <c:v>894.0</c:v>
                </c:pt>
                <c:pt idx="894">
                  <c:v>895.0</c:v>
                </c:pt>
                <c:pt idx="895">
                  <c:v>896.0</c:v>
                </c:pt>
                <c:pt idx="896">
                  <c:v>897.0</c:v>
                </c:pt>
                <c:pt idx="897">
                  <c:v>898.0</c:v>
                </c:pt>
                <c:pt idx="898">
                  <c:v>899.0</c:v>
                </c:pt>
                <c:pt idx="899">
                  <c:v>900.0</c:v>
                </c:pt>
                <c:pt idx="900">
                  <c:v>901.0</c:v>
                </c:pt>
                <c:pt idx="901">
                  <c:v>902.0</c:v>
                </c:pt>
                <c:pt idx="902">
                  <c:v>903.0</c:v>
                </c:pt>
                <c:pt idx="903">
                  <c:v>904.0</c:v>
                </c:pt>
                <c:pt idx="904">
                  <c:v>905.0</c:v>
                </c:pt>
                <c:pt idx="905">
                  <c:v>906.0</c:v>
                </c:pt>
                <c:pt idx="906">
                  <c:v>907.0</c:v>
                </c:pt>
                <c:pt idx="907">
                  <c:v>908.0</c:v>
                </c:pt>
                <c:pt idx="908">
                  <c:v>909.0</c:v>
                </c:pt>
                <c:pt idx="909">
                  <c:v>910.0</c:v>
                </c:pt>
                <c:pt idx="910">
                  <c:v>911.0</c:v>
                </c:pt>
                <c:pt idx="911">
                  <c:v>912.0</c:v>
                </c:pt>
                <c:pt idx="912">
                  <c:v>913.0</c:v>
                </c:pt>
                <c:pt idx="913">
                  <c:v>914.0</c:v>
                </c:pt>
                <c:pt idx="914">
                  <c:v>915.0</c:v>
                </c:pt>
                <c:pt idx="915">
                  <c:v>916.0</c:v>
                </c:pt>
                <c:pt idx="916">
                  <c:v>917.0</c:v>
                </c:pt>
                <c:pt idx="917">
                  <c:v>918.0</c:v>
                </c:pt>
                <c:pt idx="918">
                  <c:v>919.0</c:v>
                </c:pt>
                <c:pt idx="919">
                  <c:v>920.0</c:v>
                </c:pt>
                <c:pt idx="920">
                  <c:v>921.0</c:v>
                </c:pt>
                <c:pt idx="921">
                  <c:v>922.0</c:v>
                </c:pt>
                <c:pt idx="922">
                  <c:v>923.0</c:v>
                </c:pt>
                <c:pt idx="923">
                  <c:v>924.0</c:v>
                </c:pt>
                <c:pt idx="924">
                  <c:v>925.0</c:v>
                </c:pt>
                <c:pt idx="925">
                  <c:v>926.0</c:v>
                </c:pt>
                <c:pt idx="926">
                  <c:v>927.0</c:v>
                </c:pt>
                <c:pt idx="927">
                  <c:v>928.0</c:v>
                </c:pt>
                <c:pt idx="928">
                  <c:v>929.0</c:v>
                </c:pt>
                <c:pt idx="929">
                  <c:v>930.0</c:v>
                </c:pt>
                <c:pt idx="930">
                  <c:v>931.0</c:v>
                </c:pt>
                <c:pt idx="931">
                  <c:v>932.0</c:v>
                </c:pt>
                <c:pt idx="932">
                  <c:v>933.0</c:v>
                </c:pt>
                <c:pt idx="933">
                  <c:v>934.0</c:v>
                </c:pt>
                <c:pt idx="934">
                  <c:v>935.0</c:v>
                </c:pt>
                <c:pt idx="935">
                  <c:v>936.0</c:v>
                </c:pt>
                <c:pt idx="936">
                  <c:v>937.0</c:v>
                </c:pt>
                <c:pt idx="937">
                  <c:v>938.0</c:v>
                </c:pt>
                <c:pt idx="938">
                  <c:v>939.0</c:v>
                </c:pt>
                <c:pt idx="939">
                  <c:v>940.0</c:v>
                </c:pt>
                <c:pt idx="940">
                  <c:v>941.0</c:v>
                </c:pt>
                <c:pt idx="941">
                  <c:v>942.0</c:v>
                </c:pt>
                <c:pt idx="942">
                  <c:v>943.0</c:v>
                </c:pt>
                <c:pt idx="943">
                  <c:v>944.0</c:v>
                </c:pt>
                <c:pt idx="944">
                  <c:v>945.0</c:v>
                </c:pt>
                <c:pt idx="945">
                  <c:v>946.0</c:v>
                </c:pt>
                <c:pt idx="946">
                  <c:v>947.0</c:v>
                </c:pt>
                <c:pt idx="947">
                  <c:v>948.0</c:v>
                </c:pt>
                <c:pt idx="948">
                  <c:v>949.0</c:v>
                </c:pt>
                <c:pt idx="949">
                  <c:v>950.0</c:v>
                </c:pt>
                <c:pt idx="950">
                  <c:v>951.0</c:v>
                </c:pt>
                <c:pt idx="951">
                  <c:v>952.0</c:v>
                </c:pt>
                <c:pt idx="952">
                  <c:v>953.0</c:v>
                </c:pt>
                <c:pt idx="953">
                  <c:v>954.0</c:v>
                </c:pt>
                <c:pt idx="954">
                  <c:v>955.0</c:v>
                </c:pt>
                <c:pt idx="955">
                  <c:v>956.0</c:v>
                </c:pt>
                <c:pt idx="956">
                  <c:v>957.0</c:v>
                </c:pt>
                <c:pt idx="957">
                  <c:v>958.0</c:v>
                </c:pt>
                <c:pt idx="958">
                  <c:v>959.0</c:v>
                </c:pt>
                <c:pt idx="959">
                  <c:v>960.0</c:v>
                </c:pt>
                <c:pt idx="960">
                  <c:v>961.0</c:v>
                </c:pt>
                <c:pt idx="961">
                  <c:v>962.0</c:v>
                </c:pt>
                <c:pt idx="962">
                  <c:v>963.0</c:v>
                </c:pt>
                <c:pt idx="963">
                  <c:v>964.0</c:v>
                </c:pt>
                <c:pt idx="964">
                  <c:v>965.0</c:v>
                </c:pt>
                <c:pt idx="965">
                  <c:v>966.0</c:v>
                </c:pt>
                <c:pt idx="966">
                  <c:v>967.0</c:v>
                </c:pt>
                <c:pt idx="967">
                  <c:v>968.0</c:v>
                </c:pt>
                <c:pt idx="968">
                  <c:v>969.0</c:v>
                </c:pt>
                <c:pt idx="969">
                  <c:v>970.0</c:v>
                </c:pt>
                <c:pt idx="970">
                  <c:v>971.0</c:v>
                </c:pt>
                <c:pt idx="971">
                  <c:v>972.0</c:v>
                </c:pt>
                <c:pt idx="972">
                  <c:v>973.0</c:v>
                </c:pt>
                <c:pt idx="973">
                  <c:v>974.0</c:v>
                </c:pt>
                <c:pt idx="974">
                  <c:v>975.0</c:v>
                </c:pt>
                <c:pt idx="975">
                  <c:v>976.0</c:v>
                </c:pt>
                <c:pt idx="976">
                  <c:v>977.0</c:v>
                </c:pt>
                <c:pt idx="977">
                  <c:v>978.0</c:v>
                </c:pt>
                <c:pt idx="978">
                  <c:v>979.0</c:v>
                </c:pt>
                <c:pt idx="979">
                  <c:v>980.0</c:v>
                </c:pt>
                <c:pt idx="980">
                  <c:v>981.0</c:v>
                </c:pt>
                <c:pt idx="981">
                  <c:v>982.0</c:v>
                </c:pt>
                <c:pt idx="982">
                  <c:v>983.0</c:v>
                </c:pt>
                <c:pt idx="983">
                  <c:v>984.0</c:v>
                </c:pt>
                <c:pt idx="984">
                  <c:v>985.0</c:v>
                </c:pt>
                <c:pt idx="985">
                  <c:v>986.0</c:v>
                </c:pt>
                <c:pt idx="986">
                  <c:v>987.0</c:v>
                </c:pt>
                <c:pt idx="987">
                  <c:v>988.0</c:v>
                </c:pt>
                <c:pt idx="988">
                  <c:v>989.0</c:v>
                </c:pt>
                <c:pt idx="989">
                  <c:v>990.0</c:v>
                </c:pt>
                <c:pt idx="990">
                  <c:v>991.0</c:v>
                </c:pt>
                <c:pt idx="991">
                  <c:v>992.0</c:v>
                </c:pt>
                <c:pt idx="992">
                  <c:v>993.0</c:v>
                </c:pt>
                <c:pt idx="993">
                  <c:v>994.0</c:v>
                </c:pt>
                <c:pt idx="994">
                  <c:v>995.0</c:v>
                </c:pt>
                <c:pt idx="995">
                  <c:v>996.0</c:v>
                </c:pt>
                <c:pt idx="996">
                  <c:v>997.0</c:v>
                </c:pt>
                <c:pt idx="997">
                  <c:v>998.0</c:v>
                </c:pt>
                <c:pt idx="998">
                  <c:v>999.0</c:v>
                </c:pt>
                <c:pt idx="999">
                  <c:v>1000.0</c:v>
                </c:pt>
                <c:pt idx="1000">
                  <c:v>1001.0</c:v>
                </c:pt>
                <c:pt idx="1001">
                  <c:v>1002.0</c:v>
                </c:pt>
                <c:pt idx="1002">
                  <c:v>1003.0</c:v>
                </c:pt>
                <c:pt idx="1003">
                  <c:v>1004.0</c:v>
                </c:pt>
                <c:pt idx="1004">
                  <c:v>1005.0</c:v>
                </c:pt>
                <c:pt idx="1005">
                  <c:v>1006.0</c:v>
                </c:pt>
                <c:pt idx="1006">
                  <c:v>1007.0</c:v>
                </c:pt>
                <c:pt idx="1007">
                  <c:v>1008.0</c:v>
                </c:pt>
                <c:pt idx="1008">
                  <c:v>1009.0</c:v>
                </c:pt>
                <c:pt idx="1009">
                  <c:v>1010.0</c:v>
                </c:pt>
                <c:pt idx="1010">
                  <c:v>1011.0</c:v>
                </c:pt>
                <c:pt idx="1011">
                  <c:v>1012.0</c:v>
                </c:pt>
                <c:pt idx="1012">
                  <c:v>1013.0</c:v>
                </c:pt>
                <c:pt idx="1013">
                  <c:v>1014.0</c:v>
                </c:pt>
                <c:pt idx="1014">
                  <c:v>1015.0</c:v>
                </c:pt>
                <c:pt idx="1015">
                  <c:v>1016.0</c:v>
                </c:pt>
                <c:pt idx="1016">
                  <c:v>1017.0</c:v>
                </c:pt>
                <c:pt idx="1017">
                  <c:v>1018.0</c:v>
                </c:pt>
                <c:pt idx="1018">
                  <c:v>1019.0</c:v>
                </c:pt>
                <c:pt idx="1019">
                  <c:v>1020.0</c:v>
                </c:pt>
                <c:pt idx="1020">
                  <c:v>1021.0</c:v>
                </c:pt>
                <c:pt idx="1021">
                  <c:v>1022.0</c:v>
                </c:pt>
                <c:pt idx="1022">
                  <c:v>1023.0</c:v>
                </c:pt>
                <c:pt idx="1023">
                  <c:v>1024.0</c:v>
                </c:pt>
                <c:pt idx="1024">
                  <c:v>1025.0</c:v>
                </c:pt>
                <c:pt idx="1025">
                  <c:v>1026.0</c:v>
                </c:pt>
                <c:pt idx="1026">
                  <c:v>1027.0</c:v>
                </c:pt>
                <c:pt idx="1027">
                  <c:v>1028.0</c:v>
                </c:pt>
                <c:pt idx="1028">
                  <c:v>1029.0</c:v>
                </c:pt>
                <c:pt idx="1029">
                  <c:v>1030.0</c:v>
                </c:pt>
                <c:pt idx="1030">
                  <c:v>1031.0</c:v>
                </c:pt>
                <c:pt idx="1031">
                  <c:v>1032.0</c:v>
                </c:pt>
                <c:pt idx="1032">
                  <c:v>1033.0</c:v>
                </c:pt>
                <c:pt idx="1033">
                  <c:v>1034.0</c:v>
                </c:pt>
                <c:pt idx="1034">
                  <c:v>1035.0</c:v>
                </c:pt>
                <c:pt idx="1035">
                  <c:v>1036.0</c:v>
                </c:pt>
                <c:pt idx="1036">
                  <c:v>1037.0</c:v>
                </c:pt>
                <c:pt idx="1037">
                  <c:v>1038.0</c:v>
                </c:pt>
                <c:pt idx="1038">
                  <c:v>1039.0</c:v>
                </c:pt>
                <c:pt idx="1039">
                  <c:v>1040.0</c:v>
                </c:pt>
                <c:pt idx="1040">
                  <c:v>1041.0</c:v>
                </c:pt>
                <c:pt idx="1041">
                  <c:v>1042.0</c:v>
                </c:pt>
                <c:pt idx="1042">
                  <c:v>1043.0</c:v>
                </c:pt>
                <c:pt idx="1043">
                  <c:v>1044.0</c:v>
                </c:pt>
                <c:pt idx="1044">
                  <c:v>1045.0</c:v>
                </c:pt>
                <c:pt idx="1045">
                  <c:v>1046.0</c:v>
                </c:pt>
                <c:pt idx="1046">
                  <c:v>1047.0</c:v>
                </c:pt>
                <c:pt idx="1047">
                  <c:v>1048.0</c:v>
                </c:pt>
                <c:pt idx="1048">
                  <c:v>1049.0</c:v>
                </c:pt>
                <c:pt idx="1049">
                  <c:v>1050.0</c:v>
                </c:pt>
                <c:pt idx="1050">
                  <c:v>1051.0</c:v>
                </c:pt>
                <c:pt idx="1051">
                  <c:v>1052.0</c:v>
                </c:pt>
                <c:pt idx="1052">
                  <c:v>1053.0</c:v>
                </c:pt>
                <c:pt idx="1053">
                  <c:v>1054.0</c:v>
                </c:pt>
                <c:pt idx="1054">
                  <c:v>1055.0</c:v>
                </c:pt>
                <c:pt idx="1055">
                  <c:v>1056.0</c:v>
                </c:pt>
                <c:pt idx="1056">
                  <c:v>1057.0</c:v>
                </c:pt>
                <c:pt idx="1057">
                  <c:v>1058.0</c:v>
                </c:pt>
                <c:pt idx="1058">
                  <c:v>1059.0</c:v>
                </c:pt>
                <c:pt idx="1059">
                  <c:v>1060.0</c:v>
                </c:pt>
                <c:pt idx="1060">
                  <c:v>1061.0</c:v>
                </c:pt>
                <c:pt idx="1061">
                  <c:v>1062.0</c:v>
                </c:pt>
                <c:pt idx="1062">
                  <c:v>1063.0</c:v>
                </c:pt>
                <c:pt idx="1063">
                  <c:v>1064.0</c:v>
                </c:pt>
                <c:pt idx="1064">
                  <c:v>1065.0</c:v>
                </c:pt>
                <c:pt idx="1065">
                  <c:v>1066.0</c:v>
                </c:pt>
                <c:pt idx="1066">
                  <c:v>1067.0</c:v>
                </c:pt>
                <c:pt idx="1067">
                  <c:v>1068.0</c:v>
                </c:pt>
                <c:pt idx="1068">
                  <c:v>1069.0</c:v>
                </c:pt>
                <c:pt idx="1069">
                  <c:v>1070.0</c:v>
                </c:pt>
                <c:pt idx="1070">
                  <c:v>1071.0</c:v>
                </c:pt>
                <c:pt idx="1071">
                  <c:v>1072.0</c:v>
                </c:pt>
                <c:pt idx="1072">
                  <c:v>1073.0</c:v>
                </c:pt>
                <c:pt idx="1073">
                  <c:v>1074.0</c:v>
                </c:pt>
                <c:pt idx="1074">
                  <c:v>1075.0</c:v>
                </c:pt>
                <c:pt idx="1075">
                  <c:v>1076.0</c:v>
                </c:pt>
                <c:pt idx="1076">
                  <c:v>1077.0</c:v>
                </c:pt>
                <c:pt idx="1077">
                  <c:v>1078.0</c:v>
                </c:pt>
                <c:pt idx="1078">
                  <c:v>1079.0</c:v>
                </c:pt>
                <c:pt idx="1079">
                  <c:v>1080.0</c:v>
                </c:pt>
                <c:pt idx="1080">
                  <c:v>1081.0</c:v>
                </c:pt>
                <c:pt idx="1081">
                  <c:v>1082.0</c:v>
                </c:pt>
                <c:pt idx="1082">
                  <c:v>1083.0</c:v>
                </c:pt>
                <c:pt idx="1083">
                  <c:v>1084.0</c:v>
                </c:pt>
                <c:pt idx="1084">
                  <c:v>1085.0</c:v>
                </c:pt>
                <c:pt idx="1085">
                  <c:v>1086.0</c:v>
                </c:pt>
                <c:pt idx="1086">
                  <c:v>1087.0</c:v>
                </c:pt>
                <c:pt idx="1087">
                  <c:v>1088.0</c:v>
                </c:pt>
                <c:pt idx="1088">
                  <c:v>1089.0</c:v>
                </c:pt>
                <c:pt idx="1089">
                  <c:v>1090.0</c:v>
                </c:pt>
                <c:pt idx="1090">
                  <c:v>1091.0</c:v>
                </c:pt>
                <c:pt idx="1091">
                  <c:v>1092.0</c:v>
                </c:pt>
                <c:pt idx="1092">
                  <c:v>1093.0</c:v>
                </c:pt>
                <c:pt idx="1093">
                  <c:v>1094.0</c:v>
                </c:pt>
                <c:pt idx="1094">
                  <c:v>1095.0</c:v>
                </c:pt>
                <c:pt idx="1095">
                  <c:v>1096.0</c:v>
                </c:pt>
                <c:pt idx="1096">
                  <c:v>1097.0</c:v>
                </c:pt>
                <c:pt idx="1097">
                  <c:v>1098.0</c:v>
                </c:pt>
                <c:pt idx="1098">
                  <c:v>1099.0</c:v>
                </c:pt>
                <c:pt idx="1099">
                  <c:v>1100.0</c:v>
                </c:pt>
                <c:pt idx="1100">
                  <c:v>1101.0</c:v>
                </c:pt>
                <c:pt idx="1101">
                  <c:v>1102.0</c:v>
                </c:pt>
                <c:pt idx="1102">
                  <c:v>1103.0</c:v>
                </c:pt>
                <c:pt idx="1103">
                  <c:v>1104.0</c:v>
                </c:pt>
                <c:pt idx="1104">
                  <c:v>1105.0</c:v>
                </c:pt>
                <c:pt idx="1105">
                  <c:v>1106.0</c:v>
                </c:pt>
                <c:pt idx="1106">
                  <c:v>1107.0</c:v>
                </c:pt>
                <c:pt idx="1107">
                  <c:v>1108.0</c:v>
                </c:pt>
                <c:pt idx="1108">
                  <c:v>1109.0</c:v>
                </c:pt>
                <c:pt idx="1109">
                  <c:v>1110.0</c:v>
                </c:pt>
                <c:pt idx="1110">
                  <c:v>1111.0</c:v>
                </c:pt>
                <c:pt idx="1111">
                  <c:v>1112.0</c:v>
                </c:pt>
                <c:pt idx="1112">
                  <c:v>1113.0</c:v>
                </c:pt>
                <c:pt idx="1113">
                  <c:v>1114.0</c:v>
                </c:pt>
                <c:pt idx="1114">
                  <c:v>1115.0</c:v>
                </c:pt>
                <c:pt idx="1115">
                  <c:v>1116.0</c:v>
                </c:pt>
                <c:pt idx="1116">
                  <c:v>1117.0</c:v>
                </c:pt>
                <c:pt idx="1117">
                  <c:v>1118.0</c:v>
                </c:pt>
                <c:pt idx="1118">
                  <c:v>1119.0</c:v>
                </c:pt>
                <c:pt idx="1119">
                  <c:v>1120.0</c:v>
                </c:pt>
                <c:pt idx="1120">
                  <c:v>1121.0</c:v>
                </c:pt>
                <c:pt idx="1121">
                  <c:v>1122.0</c:v>
                </c:pt>
                <c:pt idx="1122">
                  <c:v>1123.0</c:v>
                </c:pt>
                <c:pt idx="1123">
                  <c:v>1124.0</c:v>
                </c:pt>
                <c:pt idx="1124">
                  <c:v>1125.0</c:v>
                </c:pt>
                <c:pt idx="1125">
                  <c:v>1126.0</c:v>
                </c:pt>
                <c:pt idx="1126">
                  <c:v>1127.0</c:v>
                </c:pt>
                <c:pt idx="1127">
                  <c:v>1128.0</c:v>
                </c:pt>
                <c:pt idx="1128">
                  <c:v>1129.0</c:v>
                </c:pt>
                <c:pt idx="1129">
                  <c:v>1130.0</c:v>
                </c:pt>
                <c:pt idx="1130">
                  <c:v>1131.0</c:v>
                </c:pt>
                <c:pt idx="1131">
                  <c:v>1132.0</c:v>
                </c:pt>
                <c:pt idx="1132">
                  <c:v>1133.0</c:v>
                </c:pt>
                <c:pt idx="1133">
                  <c:v>1134.0</c:v>
                </c:pt>
                <c:pt idx="1134">
                  <c:v>1135.0</c:v>
                </c:pt>
                <c:pt idx="1135">
                  <c:v>1136.0</c:v>
                </c:pt>
                <c:pt idx="1136">
                  <c:v>1137.0</c:v>
                </c:pt>
                <c:pt idx="1137">
                  <c:v>1138.0</c:v>
                </c:pt>
                <c:pt idx="1138">
                  <c:v>1139.0</c:v>
                </c:pt>
                <c:pt idx="1139">
                  <c:v>1140.0</c:v>
                </c:pt>
                <c:pt idx="1140">
                  <c:v>1141.0</c:v>
                </c:pt>
                <c:pt idx="1141">
                  <c:v>1142.0</c:v>
                </c:pt>
                <c:pt idx="1142">
                  <c:v>1143.0</c:v>
                </c:pt>
                <c:pt idx="1143">
                  <c:v>1144.0</c:v>
                </c:pt>
                <c:pt idx="1144">
                  <c:v>1145.0</c:v>
                </c:pt>
                <c:pt idx="1145">
                  <c:v>1146.0</c:v>
                </c:pt>
                <c:pt idx="1146">
                  <c:v>1147.0</c:v>
                </c:pt>
                <c:pt idx="1147">
                  <c:v>1148.0</c:v>
                </c:pt>
                <c:pt idx="1148">
                  <c:v>1149.0</c:v>
                </c:pt>
                <c:pt idx="1149">
                  <c:v>1150.0</c:v>
                </c:pt>
                <c:pt idx="1150">
                  <c:v>1151.0</c:v>
                </c:pt>
                <c:pt idx="1151">
                  <c:v>1152.0</c:v>
                </c:pt>
                <c:pt idx="1152">
                  <c:v>1153.0</c:v>
                </c:pt>
                <c:pt idx="1153">
                  <c:v>1154.0</c:v>
                </c:pt>
                <c:pt idx="1154">
                  <c:v>1155.0</c:v>
                </c:pt>
                <c:pt idx="1155">
                  <c:v>1156.0</c:v>
                </c:pt>
                <c:pt idx="1156">
                  <c:v>1157.0</c:v>
                </c:pt>
                <c:pt idx="1157">
                  <c:v>1158.0</c:v>
                </c:pt>
                <c:pt idx="1158">
                  <c:v>1159.0</c:v>
                </c:pt>
                <c:pt idx="1159">
                  <c:v>1160.0</c:v>
                </c:pt>
                <c:pt idx="1160">
                  <c:v>1161.0</c:v>
                </c:pt>
                <c:pt idx="1161">
                  <c:v>1162.0</c:v>
                </c:pt>
                <c:pt idx="1162">
                  <c:v>1163.0</c:v>
                </c:pt>
                <c:pt idx="1163">
                  <c:v>1164.0</c:v>
                </c:pt>
                <c:pt idx="1164">
                  <c:v>1165.0</c:v>
                </c:pt>
                <c:pt idx="1165">
                  <c:v>1166.0</c:v>
                </c:pt>
                <c:pt idx="1166">
                  <c:v>1167.0</c:v>
                </c:pt>
                <c:pt idx="1167">
                  <c:v>1168.0</c:v>
                </c:pt>
                <c:pt idx="1168">
                  <c:v>1169.0</c:v>
                </c:pt>
                <c:pt idx="1169">
                  <c:v>1170.0</c:v>
                </c:pt>
                <c:pt idx="1170">
                  <c:v>1171.0</c:v>
                </c:pt>
                <c:pt idx="1171">
                  <c:v>1172.0</c:v>
                </c:pt>
                <c:pt idx="1172">
                  <c:v>1173.0</c:v>
                </c:pt>
                <c:pt idx="1173">
                  <c:v>1174.0</c:v>
                </c:pt>
                <c:pt idx="1174">
                  <c:v>1175.0</c:v>
                </c:pt>
                <c:pt idx="1175">
                  <c:v>1176.0</c:v>
                </c:pt>
                <c:pt idx="1176">
                  <c:v>1177.0</c:v>
                </c:pt>
                <c:pt idx="1177">
                  <c:v>1178.0</c:v>
                </c:pt>
                <c:pt idx="1178">
                  <c:v>1179.0</c:v>
                </c:pt>
                <c:pt idx="1179">
                  <c:v>1180.0</c:v>
                </c:pt>
                <c:pt idx="1180">
                  <c:v>1181.0</c:v>
                </c:pt>
                <c:pt idx="1181">
                  <c:v>1182.0</c:v>
                </c:pt>
                <c:pt idx="1182">
                  <c:v>1183.0</c:v>
                </c:pt>
                <c:pt idx="1183">
                  <c:v>1184.0</c:v>
                </c:pt>
                <c:pt idx="1184">
                  <c:v>1185.0</c:v>
                </c:pt>
                <c:pt idx="1185">
                  <c:v>1186.0</c:v>
                </c:pt>
                <c:pt idx="1186">
                  <c:v>1187.0</c:v>
                </c:pt>
                <c:pt idx="1187">
                  <c:v>1188.0</c:v>
                </c:pt>
                <c:pt idx="1188">
                  <c:v>1189.0</c:v>
                </c:pt>
                <c:pt idx="1189">
                  <c:v>1190.0</c:v>
                </c:pt>
                <c:pt idx="1190">
                  <c:v>1191.0</c:v>
                </c:pt>
                <c:pt idx="1191">
                  <c:v>1192.0</c:v>
                </c:pt>
                <c:pt idx="1192">
                  <c:v>1193.0</c:v>
                </c:pt>
                <c:pt idx="1193">
                  <c:v>1194.0</c:v>
                </c:pt>
                <c:pt idx="1194">
                  <c:v>1195.0</c:v>
                </c:pt>
                <c:pt idx="1195">
                  <c:v>1196.0</c:v>
                </c:pt>
                <c:pt idx="1196">
                  <c:v>1197.0</c:v>
                </c:pt>
                <c:pt idx="1197">
                  <c:v>1198.0</c:v>
                </c:pt>
                <c:pt idx="1198">
                  <c:v>1199.0</c:v>
                </c:pt>
                <c:pt idx="1199">
                  <c:v>1200.0</c:v>
                </c:pt>
                <c:pt idx="1200">
                  <c:v>1201.0</c:v>
                </c:pt>
                <c:pt idx="1201">
                  <c:v>1202.0</c:v>
                </c:pt>
                <c:pt idx="1202">
                  <c:v>1203.0</c:v>
                </c:pt>
                <c:pt idx="1203">
                  <c:v>1204.0</c:v>
                </c:pt>
                <c:pt idx="1204">
                  <c:v>1205.0</c:v>
                </c:pt>
                <c:pt idx="1205">
                  <c:v>1206.0</c:v>
                </c:pt>
                <c:pt idx="1206">
                  <c:v>1207.0</c:v>
                </c:pt>
                <c:pt idx="1207">
                  <c:v>1208.0</c:v>
                </c:pt>
                <c:pt idx="1208">
                  <c:v>1209.0</c:v>
                </c:pt>
                <c:pt idx="1209">
                  <c:v>1210.0</c:v>
                </c:pt>
                <c:pt idx="1210">
                  <c:v>1211.0</c:v>
                </c:pt>
                <c:pt idx="1211">
                  <c:v>1212.0</c:v>
                </c:pt>
                <c:pt idx="1212">
                  <c:v>1213.0</c:v>
                </c:pt>
                <c:pt idx="1213">
                  <c:v>1214.0</c:v>
                </c:pt>
                <c:pt idx="1214">
                  <c:v>1215.0</c:v>
                </c:pt>
                <c:pt idx="1215">
                  <c:v>1216.0</c:v>
                </c:pt>
                <c:pt idx="1216">
                  <c:v>1217.0</c:v>
                </c:pt>
                <c:pt idx="1217">
                  <c:v>1218.0</c:v>
                </c:pt>
                <c:pt idx="1218">
                  <c:v>1219.0</c:v>
                </c:pt>
                <c:pt idx="1219">
                  <c:v>1220.0</c:v>
                </c:pt>
                <c:pt idx="1220">
                  <c:v>1221.0</c:v>
                </c:pt>
                <c:pt idx="1221">
                  <c:v>1222.0</c:v>
                </c:pt>
                <c:pt idx="1222">
                  <c:v>1223.0</c:v>
                </c:pt>
                <c:pt idx="1223">
                  <c:v>1224.0</c:v>
                </c:pt>
                <c:pt idx="1224">
                  <c:v>1225.0</c:v>
                </c:pt>
                <c:pt idx="1225">
                  <c:v>1226.0</c:v>
                </c:pt>
                <c:pt idx="1226">
                  <c:v>1227.0</c:v>
                </c:pt>
                <c:pt idx="1227">
                  <c:v>1228.0</c:v>
                </c:pt>
                <c:pt idx="1228">
                  <c:v>1229.0</c:v>
                </c:pt>
                <c:pt idx="1229">
                  <c:v>1230.0</c:v>
                </c:pt>
                <c:pt idx="1230">
                  <c:v>1231.0</c:v>
                </c:pt>
                <c:pt idx="1231">
                  <c:v>1232.0</c:v>
                </c:pt>
                <c:pt idx="1232">
                  <c:v>1233.0</c:v>
                </c:pt>
                <c:pt idx="1233">
                  <c:v>1234.0</c:v>
                </c:pt>
                <c:pt idx="1234">
                  <c:v>1235.0</c:v>
                </c:pt>
                <c:pt idx="1235">
                  <c:v>1236.0</c:v>
                </c:pt>
                <c:pt idx="1236">
                  <c:v>1237.0</c:v>
                </c:pt>
                <c:pt idx="1237">
                  <c:v>1238.0</c:v>
                </c:pt>
                <c:pt idx="1238">
                  <c:v>1239.0</c:v>
                </c:pt>
                <c:pt idx="1239">
                  <c:v>1240.0</c:v>
                </c:pt>
                <c:pt idx="1240">
                  <c:v>1241.0</c:v>
                </c:pt>
                <c:pt idx="1241">
                  <c:v>1242.0</c:v>
                </c:pt>
                <c:pt idx="1242">
                  <c:v>1243.0</c:v>
                </c:pt>
                <c:pt idx="1243">
                  <c:v>1244.0</c:v>
                </c:pt>
                <c:pt idx="1244">
                  <c:v>1245.0</c:v>
                </c:pt>
                <c:pt idx="1245">
                  <c:v>1246.0</c:v>
                </c:pt>
                <c:pt idx="1246">
                  <c:v>1247.0</c:v>
                </c:pt>
                <c:pt idx="1247">
                  <c:v>1248.0</c:v>
                </c:pt>
                <c:pt idx="1248">
                  <c:v>1249.0</c:v>
                </c:pt>
                <c:pt idx="1249">
                  <c:v>1250.0</c:v>
                </c:pt>
                <c:pt idx="1250">
                  <c:v>1251.0</c:v>
                </c:pt>
                <c:pt idx="1251">
                  <c:v>1252.0</c:v>
                </c:pt>
                <c:pt idx="1252">
                  <c:v>1253.0</c:v>
                </c:pt>
                <c:pt idx="1253">
                  <c:v>1254.0</c:v>
                </c:pt>
                <c:pt idx="1254">
                  <c:v>1255.0</c:v>
                </c:pt>
                <c:pt idx="1255">
                  <c:v>1256.0</c:v>
                </c:pt>
                <c:pt idx="1256">
                  <c:v>1257.0</c:v>
                </c:pt>
                <c:pt idx="1257">
                  <c:v>1258.0</c:v>
                </c:pt>
                <c:pt idx="1258">
                  <c:v>1259.0</c:v>
                </c:pt>
                <c:pt idx="1259">
                  <c:v>1260.0</c:v>
                </c:pt>
                <c:pt idx="1260">
                  <c:v>1261.0</c:v>
                </c:pt>
                <c:pt idx="1261">
                  <c:v>1262.0</c:v>
                </c:pt>
                <c:pt idx="1262">
                  <c:v>1263.0</c:v>
                </c:pt>
                <c:pt idx="1263">
                  <c:v>1264.0</c:v>
                </c:pt>
                <c:pt idx="1264">
                  <c:v>1265.0</c:v>
                </c:pt>
                <c:pt idx="1265">
                  <c:v>1266.0</c:v>
                </c:pt>
                <c:pt idx="1266">
                  <c:v>1267.0</c:v>
                </c:pt>
                <c:pt idx="1267">
                  <c:v>1268.0</c:v>
                </c:pt>
                <c:pt idx="1268">
                  <c:v>1269.0</c:v>
                </c:pt>
                <c:pt idx="1269">
                  <c:v>1270.0</c:v>
                </c:pt>
                <c:pt idx="1270">
                  <c:v>1271.0</c:v>
                </c:pt>
                <c:pt idx="1271">
                  <c:v>1272.0</c:v>
                </c:pt>
                <c:pt idx="1272">
                  <c:v>1273.0</c:v>
                </c:pt>
                <c:pt idx="1273">
                  <c:v>1274.0</c:v>
                </c:pt>
                <c:pt idx="1274">
                  <c:v>1275.0</c:v>
                </c:pt>
                <c:pt idx="1275">
                  <c:v>1276.0</c:v>
                </c:pt>
                <c:pt idx="1276">
                  <c:v>1277.0</c:v>
                </c:pt>
                <c:pt idx="1277">
                  <c:v>1278.0</c:v>
                </c:pt>
                <c:pt idx="1278">
                  <c:v>1279.0</c:v>
                </c:pt>
                <c:pt idx="1279">
                  <c:v>1280.0</c:v>
                </c:pt>
                <c:pt idx="1280">
                  <c:v>1281.0</c:v>
                </c:pt>
                <c:pt idx="1281">
                  <c:v>1282.0</c:v>
                </c:pt>
                <c:pt idx="1282">
                  <c:v>1283.0</c:v>
                </c:pt>
                <c:pt idx="1283">
                  <c:v>1284.0</c:v>
                </c:pt>
                <c:pt idx="1284">
                  <c:v>1285.0</c:v>
                </c:pt>
                <c:pt idx="1285">
                  <c:v>1286.0</c:v>
                </c:pt>
                <c:pt idx="1286">
                  <c:v>1287.0</c:v>
                </c:pt>
                <c:pt idx="1287">
                  <c:v>1288.0</c:v>
                </c:pt>
                <c:pt idx="1288">
                  <c:v>1289.0</c:v>
                </c:pt>
                <c:pt idx="1289">
                  <c:v>1290.0</c:v>
                </c:pt>
                <c:pt idx="1290">
                  <c:v>1291.0</c:v>
                </c:pt>
                <c:pt idx="1291">
                  <c:v>1292.0</c:v>
                </c:pt>
                <c:pt idx="1292">
                  <c:v>1293.0</c:v>
                </c:pt>
                <c:pt idx="1293">
                  <c:v>1294.0</c:v>
                </c:pt>
                <c:pt idx="1294">
                  <c:v>1295.0</c:v>
                </c:pt>
                <c:pt idx="1295">
                  <c:v>1296.0</c:v>
                </c:pt>
                <c:pt idx="1296">
                  <c:v>1297.0</c:v>
                </c:pt>
                <c:pt idx="1297">
                  <c:v>1298.0</c:v>
                </c:pt>
                <c:pt idx="1298">
                  <c:v>1299.0</c:v>
                </c:pt>
                <c:pt idx="1299">
                  <c:v>1300.0</c:v>
                </c:pt>
                <c:pt idx="1300">
                  <c:v>1301.0</c:v>
                </c:pt>
                <c:pt idx="1301">
                  <c:v>1302.0</c:v>
                </c:pt>
                <c:pt idx="1302">
                  <c:v>1303.0</c:v>
                </c:pt>
                <c:pt idx="1303">
                  <c:v>1304.0</c:v>
                </c:pt>
                <c:pt idx="1304">
                  <c:v>1305.0</c:v>
                </c:pt>
                <c:pt idx="1305">
                  <c:v>1306.0</c:v>
                </c:pt>
                <c:pt idx="1306">
                  <c:v>1307.0</c:v>
                </c:pt>
                <c:pt idx="1307">
                  <c:v>1308.0</c:v>
                </c:pt>
                <c:pt idx="1308">
                  <c:v>1309.0</c:v>
                </c:pt>
                <c:pt idx="1309">
                  <c:v>1310.0</c:v>
                </c:pt>
                <c:pt idx="1310">
                  <c:v>1311.0</c:v>
                </c:pt>
                <c:pt idx="1311">
                  <c:v>1312.0</c:v>
                </c:pt>
                <c:pt idx="1312">
                  <c:v>1313.0</c:v>
                </c:pt>
                <c:pt idx="1313">
                  <c:v>1314.0</c:v>
                </c:pt>
                <c:pt idx="1314">
                  <c:v>1315.0</c:v>
                </c:pt>
                <c:pt idx="1315">
                  <c:v>1316.0</c:v>
                </c:pt>
                <c:pt idx="1316">
                  <c:v>1317.0</c:v>
                </c:pt>
                <c:pt idx="1317">
                  <c:v>1318.0</c:v>
                </c:pt>
                <c:pt idx="1318">
                  <c:v>1319.0</c:v>
                </c:pt>
                <c:pt idx="1319">
                  <c:v>1320.0</c:v>
                </c:pt>
                <c:pt idx="1320">
                  <c:v>1321.0</c:v>
                </c:pt>
                <c:pt idx="1321">
                  <c:v>1322.0</c:v>
                </c:pt>
                <c:pt idx="1322">
                  <c:v>1323.0</c:v>
                </c:pt>
                <c:pt idx="1323">
                  <c:v>1324.0</c:v>
                </c:pt>
                <c:pt idx="1324">
                  <c:v>1325.0</c:v>
                </c:pt>
                <c:pt idx="1325">
                  <c:v>1326.0</c:v>
                </c:pt>
                <c:pt idx="1326">
                  <c:v>1327.0</c:v>
                </c:pt>
                <c:pt idx="1327">
                  <c:v>1328.0</c:v>
                </c:pt>
                <c:pt idx="1328">
                  <c:v>1329.0</c:v>
                </c:pt>
                <c:pt idx="1329">
                  <c:v>1330.0</c:v>
                </c:pt>
                <c:pt idx="1330">
                  <c:v>1331.0</c:v>
                </c:pt>
                <c:pt idx="1331">
                  <c:v>1332.0</c:v>
                </c:pt>
                <c:pt idx="1332">
                  <c:v>1333.0</c:v>
                </c:pt>
                <c:pt idx="1333">
                  <c:v>1334.0</c:v>
                </c:pt>
                <c:pt idx="1334">
                  <c:v>1335.0</c:v>
                </c:pt>
                <c:pt idx="1335">
                  <c:v>1336.0</c:v>
                </c:pt>
                <c:pt idx="1336">
                  <c:v>1337.0</c:v>
                </c:pt>
                <c:pt idx="1337">
                  <c:v>1338.0</c:v>
                </c:pt>
                <c:pt idx="1338">
                  <c:v>1339.0</c:v>
                </c:pt>
                <c:pt idx="1339">
                  <c:v>1340.0</c:v>
                </c:pt>
                <c:pt idx="1340">
                  <c:v>1341.0</c:v>
                </c:pt>
                <c:pt idx="1341">
                  <c:v>1342.0</c:v>
                </c:pt>
                <c:pt idx="1342">
                  <c:v>1343.0</c:v>
                </c:pt>
                <c:pt idx="1343">
                  <c:v>1344.0</c:v>
                </c:pt>
                <c:pt idx="1344">
                  <c:v>1345.0</c:v>
                </c:pt>
                <c:pt idx="1345">
                  <c:v>1346.0</c:v>
                </c:pt>
                <c:pt idx="1346">
                  <c:v>1347.0</c:v>
                </c:pt>
                <c:pt idx="1347">
                  <c:v>1348.0</c:v>
                </c:pt>
                <c:pt idx="1348">
                  <c:v>1349.0</c:v>
                </c:pt>
                <c:pt idx="1349">
                  <c:v>1350.0</c:v>
                </c:pt>
                <c:pt idx="1350">
                  <c:v>1351.0</c:v>
                </c:pt>
                <c:pt idx="1351">
                  <c:v>1352.0</c:v>
                </c:pt>
                <c:pt idx="1352">
                  <c:v>1353.0</c:v>
                </c:pt>
                <c:pt idx="1353">
                  <c:v>1354.0</c:v>
                </c:pt>
                <c:pt idx="1354">
                  <c:v>1355.0</c:v>
                </c:pt>
                <c:pt idx="1355">
                  <c:v>1356.0</c:v>
                </c:pt>
                <c:pt idx="1356">
                  <c:v>1357.0</c:v>
                </c:pt>
                <c:pt idx="1357">
                  <c:v>1358.0</c:v>
                </c:pt>
                <c:pt idx="1358">
                  <c:v>1359.0</c:v>
                </c:pt>
                <c:pt idx="1359">
                  <c:v>1360.0</c:v>
                </c:pt>
                <c:pt idx="1360">
                  <c:v>1361.0</c:v>
                </c:pt>
                <c:pt idx="1361">
                  <c:v>1362.0</c:v>
                </c:pt>
                <c:pt idx="1362">
                  <c:v>1363.0</c:v>
                </c:pt>
                <c:pt idx="1363">
                  <c:v>1364.0</c:v>
                </c:pt>
                <c:pt idx="1364">
                  <c:v>1365.0</c:v>
                </c:pt>
                <c:pt idx="1365">
                  <c:v>1366.0</c:v>
                </c:pt>
                <c:pt idx="1366">
                  <c:v>1367.0</c:v>
                </c:pt>
                <c:pt idx="1367">
                  <c:v>1368.0</c:v>
                </c:pt>
                <c:pt idx="1368">
                  <c:v>1369.0</c:v>
                </c:pt>
                <c:pt idx="1369">
                  <c:v>1370.0</c:v>
                </c:pt>
                <c:pt idx="1370">
                  <c:v>1371.0</c:v>
                </c:pt>
                <c:pt idx="1371">
                  <c:v>1372.0</c:v>
                </c:pt>
                <c:pt idx="1372">
                  <c:v>1373.0</c:v>
                </c:pt>
                <c:pt idx="1373">
                  <c:v>1374.0</c:v>
                </c:pt>
                <c:pt idx="1374">
                  <c:v>1375.0</c:v>
                </c:pt>
                <c:pt idx="1375">
                  <c:v>1376.0</c:v>
                </c:pt>
                <c:pt idx="1376">
                  <c:v>1377.0</c:v>
                </c:pt>
                <c:pt idx="1377">
                  <c:v>1378.0</c:v>
                </c:pt>
                <c:pt idx="1378">
                  <c:v>1379.0</c:v>
                </c:pt>
                <c:pt idx="1379">
                  <c:v>1380.0</c:v>
                </c:pt>
                <c:pt idx="1380">
                  <c:v>1381.0</c:v>
                </c:pt>
                <c:pt idx="1381">
                  <c:v>1382.0</c:v>
                </c:pt>
                <c:pt idx="1382">
                  <c:v>1383.0</c:v>
                </c:pt>
                <c:pt idx="1383">
                  <c:v>1384.0</c:v>
                </c:pt>
                <c:pt idx="1384">
                  <c:v>1385.0</c:v>
                </c:pt>
                <c:pt idx="1385">
                  <c:v>1386.0</c:v>
                </c:pt>
                <c:pt idx="1386">
                  <c:v>1387.0</c:v>
                </c:pt>
                <c:pt idx="1387">
                  <c:v>1388.0</c:v>
                </c:pt>
                <c:pt idx="1388">
                  <c:v>1389.0</c:v>
                </c:pt>
                <c:pt idx="1389">
                  <c:v>1390.0</c:v>
                </c:pt>
                <c:pt idx="1390">
                  <c:v>1391.0</c:v>
                </c:pt>
                <c:pt idx="1391">
                  <c:v>1392.0</c:v>
                </c:pt>
                <c:pt idx="1392">
                  <c:v>1393.0</c:v>
                </c:pt>
                <c:pt idx="1393">
                  <c:v>1394.0</c:v>
                </c:pt>
                <c:pt idx="1394">
                  <c:v>1395.0</c:v>
                </c:pt>
                <c:pt idx="1395">
                  <c:v>1396.0</c:v>
                </c:pt>
                <c:pt idx="1396">
                  <c:v>1397.0</c:v>
                </c:pt>
                <c:pt idx="1397">
                  <c:v>1398.0</c:v>
                </c:pt>
                <c:pt idx="1398">
                  <c:v>1399.0</c:v>
                </c:pt>
                <c:pt idx="1399">
                  <c:v>1400.0</c:v>
                </c:pt>
                <c:pt idx="1400">
                  <c:v>1401.0</c:v>
                </c:pt>
                <c:pt idx="1401">
                  <c:v>1402.0</c:v>
                </c:pt>
                <c:pt idx="1402">
                  <c:v>1403.0</c:v>
                </c:pt>
                <c:pt idx="1403">
                  <c:v>1404.0</c:v>
                </c:pt>
                <c:pt idx="1404">
                  <c:v>1405.0</c:v>
                </c:pt>
                <c:pt idx="1405">
                  <c:v>1406.0</c:v>
                </c:pt>
                <c:pt idx="1406">
                  <c:v>1407.0</c:v>
                </c:pt>
                <c:pt idx="1407">
                  <c:v>1408.0</c:v>
                </c:pt>
                <c:pt idx="1408">
                  <c:v>1409.0</c:v>
                </c:pt>
                <c:pt idx="1409">
                  <c:v>1410.0</c:v>
                </c:pt>
                <c:pt idx="1410">
                  <c:v>1411.0</c:v>
                </c:pt>
                <c:pt idx="1411">
                  <c:v>1412.0</c:v>
                </c:pt>
                <c:pt idx="1412">
                  <c:v>1413.0</c:v>
                </c:pt>
                <c:pt idx="1413">
                  <c:v>1414.0</c:v>
                </c:pt>
                <c:pt idx="1414">
                  <c:v>1415.0</c:v>
                </c:pt>
                <c:pt idx="1415">
                  <c:v>1416.0</c:v>
                </c:pt>
                <c:pt idx="1416">
                  <c:v>1417.0</c:v>
                </c:pt>
                <c:pt idx="1417">
                  <c:v>1418.0</c:v>
                </c:pt>
                <c:pt idx="1418">
                  <c:v>1419.0</c:v>
                </c:pt>
                <c:pt idx="1419">
                  <c:v>1420.0</c:v>
                </c:pt>
                <c:pt idx="1420">
                  <c:v>1421.0</c:v>
                </c:pt>
                <c:pt idx="1421">
                  <c:v>1422.0</c:v>
                </c:pt>
                <c:pt idx="1422">
                  <c:v>1423.0</c:v>
                </c:pt>
                <c:pt idx="1423">
                  <c:v>1424.0</c:v>
                </c:pt>
                <c:pt idx="1424">
                  <c:v>1425.0</c:v>
                </c:pt>
                <c:pt idx="1425">
                  <c:v>1426.0</c:v>
                </c:pt>
                <c:pt idx="1426">
                  <c:v>1427.0</c:v>
                </c:pt>
                <c:pt idx="1427">
                  <c:v>1428.0</c:v>
                </c:pt>
                <c:pt idx="1428">
                  <c:v>1429.0</c:v>
                </c:pt>
                <c:pt idx="1429">
                  <c:v>1430.0</c:v>
                </c:pt>
                <c:pt idx="1430">
                  <c:v>1431.0</c:v>
                </c:pt>
                <c:pt idx="1431">
                  <c:v>1432.0</c:v>
                </c:pt>
                <c:pt idx="1432">
                  <c:v>1433.0</c:v>
                </c:pt>
                <c:pt idx="1433">
                  <c:v>1434.0</c:v>
                </c:pt>
                <c:pt idx="1434">
                  <c:v>1435.0</c:v>
                </c:pt>
                <c:pt idx="1435">
                  <c:v>1436.0</c:v>
                </c:pt>
                <c:pt idx="1436">
                  <c:v>1437.0</c:v>
                </c:pt>
                <c:pt idx="1437">
                  <c:v>1438.0</c:v>
                </c:pt>
                <c:pt idx="1438">
                  <c:v>1439.0</c:v>
                </c:pt>
                <c:pt idx="1439">
                  <c:v>1440.0</c:v>
                </c:pt>
                <c:pt idx="1440">
                  <c:v>1441.0</c:v>
                </c:pt>
                <c:pt idx="1441">
                  <c:v>1442.0</c:v>
                </c:pt>
                <c:pt idx="1442">
                  <c:v>1443.0</c:v>
                </c:pt>
                <c:pt idx="1443">
                  <c:v>1444.0</c:v>
                </c:pt>
                <c:pt idx="1444">
                  <c:v>1445.0</c:v>
                </c:pt>
                <c:pt idx="1445">
                  <c:v>1446.0</c:v>
                </c:pt>
                <c:pt idx="1446">
                  <c:v>1447.0</c:v>
                </c:pt>
                <c:pt idx="1447">
                  <c:v>1448.0</c:v>
                </c:pt>
                <c:pt idx="1448">
                  <c:v>1449.0</c:v>
                </c:pt>
                <c:pt idx="1449">
                  <c:v>1450.0</c:v>
                </c:pt>
                <c:pt idx="1450">
                  <c:v>1451.0</c:v>
                </c:pt>
                <c:pt idx="1451">
                  <c:v>1452.0</c:v>
                </c:pt>
                <c:pt idx="1452">
                  <c:v>1453.0</c:v>
                </c:pt>
                <c:pt idx="1453">
                  <c:v>1454.0</c:v>
                </c:pt>
                <c:pt idx="1454">
                  <c:v>1455.0</c:v>
                </c:pt>
                <c:pt idx="1455">
                  <c:v>1456.0</c:v>
                </c:pt>
                <c:pt idx="1456">
                  <c:v>1457.0</c:v>
                </c:pt>
                <c:pt idx="1457">
                  <c:v>1458.0</c:v>
                </c:pt>
                <c:pt idx="1458">
                  <c:v>1459.0</c:v>
                </c:pt>
                <c:pt idx="1459">
                  <c:v>1460.0</c:v>
                </c:pt>
                <c:pt idx="1460">
                  <c:v>1461.0</c:v>
                </c:pt>
                <c:pt idx="1461">
                  <c:v>1462.0</c:v>
                </c:pt>
                <c:pt idx="1462">
                  <c:v>1463.0</c:v>
                </c:pt>
                <c:pt idx="1463">
                  <c:v>1464.0</c:v>
                </c:pt>
                <c:pt idx="1464">
                  <c:v>1465.0</c:v>
                </c:pt>
                <c:pt idx="1465">
                  <c:v>1466.0</c:v>
                </c:pt>
                <c:pt idx="1466">
                  <c:v>1467.0</c:v>
                </c:pt>
                <c:pt idx="1467">
                  <c:v>1468.0</c:v>
                </c:pt>
                <c:pt idx="1468">
                  <c:v>1469.0</c:v>
                </c:pt>
                <c:pt idx="1469">
                  <c:v>1470.0</c:v>
                </c:pt>
                <c:pt idx="1470">
                  <c:v>1471.0</c:v>
                </c:pt>
                <c:pt idx="1471">
                  <c:v>1472.0</c:v>
                </c:pt>
                <c:pt idx="1472">
                  <c:v>1473.0</c:v>
                </c:pt>
                <c:pt idx="1473">
                  <c:v>1474.0</c:v>
                </c:pt>
                <c:pt idx="1474">
                  <c:v>1475.0</c:v>
                </c:pt>
                <c:pt idx="1475">
                  <c:v>1476.0</c:v>
                </c:pt>
                <c:pt idx="1476">
                  <c:v>1477.0</c:v>
                </c:pt>
                <c:pt idx="1477">
                  <c:v>1478.0</c:v>
                </c:pt>
                <c:pt idx="1478">
                  <c:v>1479.0</c:v>
                </c:pt>
                <c:pt idx="1479">
                  <c:v>1480.0</c:v>
                </c:pt>
                <c:pt idx="1480">
                  <c:v>1481.0</c:v>
                </c:pt>
                <c:pt idx="1481">
                  <c:v>1482.0</c:v>
                </c:pt>
                <c:pt idx="1482">
                  <c:v>1483.0</c:v>
                </c:pt>
                <c:pt idx="1483">
                  <c:v>1484.0</c:v>
                </c:pt>
                <c:pt idx="1484">
                  <c:v>1485.0</c:v>
                </c:pt>
                <c:pt idx="1485">
                  <c:v>1486.0</c:v>
                </c:pt>
                <c:pt idx="1486">
                  <c:v>1487.0</c:v>
                </c:pt>
                <c:pt idx="1487">
                  <c:v>1488.0</c:v>
                </c:pt>
                <c:pt idx="1488">
                  <c:v>1489.0</c:v>
                </c:pt>
                <c:pt idx="1489">
                  <c:v>1490.0</c:v>
                </c:pt>
                <c:pt idx="1490">
                  <c:v>1491.0</c:v>
                </c:pt>
                <c:pt idx="1491">
                  <c:v>1492.0</c:v>
                </c:pt>
                <c:pt idx="1492">
                  <c:v>1493.0</c:v>
                </c:pt>
                <c:pt idx="1493">
                  <c:v>1494.0</c:v>
                </c:pt>
                <c:pt idx="1494">
                  <c:v>1495.0</c:v>
                </c:pt>
                <c:pt idx="1495">
                  <c:v>1496.0</c:v>
                </c:pt>
                <c:pt idx="1496">
                  <c:v>1497.0</c:v>
                </c:pt>
                <c:pt idx="1497">
                  <c:v>1498.0</c:v>
                </c:pt>
                <c:pt idx="1498">
                  <c:v>1499.0</c:v>
                </c:pt>
                <c:pt idx="1499">
                  <c:v>1500.0</c:v>
                </c:pt>
                <c:pt idx="1500">
                  <c:v>1501.0</c:v>
                </c:pt>
                <c:pt idx="1501">
                  <c:v>1502.0</c:v>
                </c:pt>
                <c:pt idx="1502">
                  <c:v>1503.0</c:v>
                </c:pt>
                <c:pt idx="1503">
                  <c:v>1504.0</c:v>
                </c:pt>
                <c:pt idx="1504">
                  <c:v>1505.0</c:v>
                </c:pt>
                <c:pt idx="1505">
                  <c:v>1506.0</c:v>
                </c:pt>
                <c:pt idx="1506">
                  <c:v>1507.0</c:v>
                </c:pt>
                <c:pt idx="1507">
                  <c:v>1508.0</c:v>
                </c:pt>
                <c:pt idx="1508">
                  <c:v>1509.0</c:v>
                </c:pt>
                <c:pt idx="1509">
                  <c:v>1510.0</c:v>
                </c:pt>
                <c:pt idx="1510">
                  <c:v>1511.0</c:v>
                </c:pt>
                <c:pt idx="1511">
                  <c:v>1512.0</c:v>
                </c:pt>
                <c:pt idx="1512">
                  <c:v>1513.0</c:v>
                </c:pt>
                <c:pt idx="1513">
                  <c:v>1514.0</c:v>
                </c:pt>
                <c:pt idx="1514">
                  <c:v>1515.0</c:v>
                </c:pt>
                <c:pt idx="1515">
                  <c:v>1516.0</c:v>
                </c:pt>
                <c:pt idx="1516">
                  <c:v>1517.0</c:v>
                </c:pt>
                <c:pt idx="1517">
                  <c:v>1518.0</c:v>
                </c:pt>
                <c:pt idx="1518">
                  <c:v>1519.0</c:v>
                </c:pt>
                <c:pt idx="1519">
                  <c:v>1520.0</c:v>
                </c:pt>
                <c:pt idx="1520">
                  <c:v>1521.0</c:v>
                </c:pt>
                <c:pt idx="1521">
                  <c:v>1522.0</c:v>
                </c:pt>
                <c:pt idx="1522">
                  <c:v>1523.0</c:v>
                </c:pt>
                <c:pt idx="1523">
                  <c:v>1524.0</c:v>
                </c:pt>
                <c:pt idx="1524">
                  <c:v>1525.0</c:v>
                </c:pt>
                <c:pt idx="1525">
                  <c:v>1526.0</c:v>
                </c:pt>
                <c:pt idx="1526">
                  <c:v>1527.0</c:v>
                </c:pt>
                <c:pt idx="1527">
                  <c:v>1528.0</c:v>
                </c:pt>
                <c:pt idx="1528">
                  <c:v>1529.0</c:v>
                </c:pt>
                <c:pt idx="1529">
                  <c:v>1530.0</c:v>
                </c:pt>
                <c:pt idx="1530">
                  <c:v>1531.0</c:v>
                </c:pt>
                <c:pt idx="1531">
                  <c:v>1532.0</c:v>
                </c:pt>
                <c:pt idx="1532">
                  <c:v>1533.0</c:v>
                </c:pt>
                <c:pt idx="1533">
                  <c:v>1534.0</c:v>
                </c:pt>
                <c:pt idx="1534">
                  <c:v>1535.0</c:v>
                </c:pt>
                <c:pt idx="1535">
                  <c:v>1536.0</c:v>
                </c:pt>
                <c:pt idx="1536">
                  <c:v>1537.0</c:v>
                </c:pt>
                <c:pt idx="1537">
                  <c:v>1538.0</c:v>
                </c:pt>
                <c:pt idx="1538">
                  <c:v>1539.0</c:v>
                </c:pt>
                <c:pt idx="1539">
                  <c:v>1540.0</c:v>
                </c:pt>
                <c:pt idx="1540">
                  <c:v>1541.0</c:v>
                </c:pt>
                <c:pt idx="1541">
                  <c:v>1542.0</c:v>
                </c:pt>
                <c:pt idx="1542">
                  <c:v>1543.0</c:v>
                </c:pt>
                <c:pt idx="1543">
                  <c:v>1544.0</c:v>
                </c:pt>
                <c:pt idx="1544">
                  <c:v>1545.0</c:v>
                </c:pt>
                <c:pt idx="1545">
                  <c:v>1546.0</c:v>
                </c:pt>
                <c:pt idx="1546">
                  <c:v>1547.0</c:v>
                </c:pt>
                <c:pt idx="1547">
                  <c:v>1548.0</c:v>
                </c:pt>
                <c:pt idx="1548">
                  <c:v>1549.0</c:v>
                </c:pt>
                <c:pt idx="1549">
                  <c:v>1550.0</c:v>
                </c:pt>
                <c:pt idx="1550">
                  <c:v>1551.0</c:v>
                </c:pt>
                <c:pt idx="1551">
                  <c:v>1552.0</c:v>
                </c:pt>
                <c:pt idx="1552">
                  <c:v>1553.0</c:v>
                </c:pt>
                <c:pt idx="1553">
                  <c:v>1554.0</c:v>
                </c:pt>
                <c:pt idx="1554">
                  <c:v>1555.0</c:v>
                </c:pt>
                <c:pt idx="1555">
                  <c:v>1556.0</c:v>
                </c:pt>
                <c:pt idx="1556">
                  <c:v>1557.0</c:v>
                </c:pt>
                <c:pt idx="1557">
                  <c:v>1558.0</c:v>
                </c:pt>
                <c:pt idx="1558">
                  <c:v>1559.0</c:v>
                </c:pt>
                <c:pt idx="1559">
                  <c:v>1560.0</c:v>
                </c:pt>
                <c:pt idx="1560">
                  <c:v>1561.0</c:v>
                </c:pt>
                <c:pt idx="1561">
                  <c:v>1562.0</c:v>
                </c:pt>
                <c:pt idx="1562">
                  <c:v>1563.0</c:v>
                </c:pt>
                <c:pt idx="1563">
                  <c:v>1564.0</c:v>
                </c:pt>
                <c:pt idx="1564">
                  <c:v>1565.0</c:v>
                </c:pt>
                <c:pt idx="1565">
                  <c:v>1566.0</c:v>
                </c:pt>
                <c:pt idx="1566">
                  <c:v>1567.0</c:v>
                </c:pt>
                <c:pt idx="1567">
                  <c:v>1568.0</c:v>
                </c:pt>
                <c:pt idx="1568">
                  <c:v>1569.0</c:v>
                </c:pt>
                <c:pt idx="1569">
                  <c:v>1570.0</c:v>
                </c:pt>
                <c:pt idx="1570">
                  <c:v>1571.0</c:v>
                </c:pt>
                <c:pt idx="1571">
                  <c:v>1572.0</c:v>
                </c:pt>
                <c:pt idx="1572">
                  <c:v>1573.0</c:v>
                </c:pt>
                <c:pt idx="1573">
                  <c:v>1574.0</c:v>
                </c:pt>
                <c:pt idx="1574">
                  <c:v>1575.0</c:v>
                </c:pt>
                <c:pt idx="1575">
                  <c:v>1576.0</c:v>
                </c:pt>
                <c:pt idx="1576">
                  <c:v>1577.0</c:v>
                </c:pt>
                <c:pt idx="1577">
                  <c:v>1578.0</c:v>
                </c:pt>
                <c:pt idx="1578">
                  <c:v>1579.0</c:v>
                </c:pt>
                <c:pt idx="1579">
                  <c:v>1580.0</c:v>
                </c:pt>
                <c:pt idx="1580">
                  <c:v>1581.0</c:v>
                </c:pt>
                <c:pt idx="1581">
                  <c:v>1582.0</c:v>
                </c:pt>
                <c:pt idx="1582">
                  <c:v>1583.0</c:v>
                </c:pt>
                <c:pt idx="1583">
                  <c:v>1584.0</c:v>
                </c:pt>
                <c:pt idx="1584">
                  <c:v>1585.0</c:v>
                </c:pt>
                <c:pt idx="1585">
                  <c:v>1586.0</c:v>
                </c:pt>
                <c:pt idx="1586">
                  <c:v>1587.0</c:v>
                </c:pt>
                <c:pt idx="1587">
                  <c:v>1588.0</c:v>
                </c:pt>
                <c:pt idx="1588">
                  <c:v>1589.0</c:v>
                </c:pt>
                <c:pt idx="1589">
                  <c:v>1590.0</c:v>
                </c:pt>
                <c:pt idx="1590">
                  <c:v>1591.0</c:v>
                </c:pt>
                <c:pt idx="1591">
                  <c:v>1592.0</c:v>
                </c:pt>
                <c:pt idx="1592">
                  <c:v>1593.0</c:v>
                </c:pt>
                <c:pt idx="1593">
                  <c:v>1594.0</c:v>
                </c:pt>
                <c:pt idx="1594">
                  <c:v>1595.0</c:v>
                </c:pt>
                <c:pt idx="1595">
                  <c:v>1596.0</c:v>
                </c:pt>
                <c:pt idx="1596">
                  <c:v>1597.0</c:v>
                </c:pt>
                <c:pt idx="1597">
                  <c:v>1598.0</c:v>
                </c:pt>
                <c:pt idx="1598">
                  <c:v>1599.0</c:v>
                </c:pt>
                <c:pt idx="1599">
                  <c:v>1600.0</c:v>
                </c:pt>
                <c:pt idx="1600">
                  <c:v>1601.0</c:v>
                </c:pt>
                <c:pt idx="1601">
                  <c:v>1602.0</c:v>
                </c:pt>
                <c:pt idx="1602">
                  <c:v>1603.0</c:v>
                </c:pt>
                <c:pt idx="1603">
                  <c:v>1604.0</c:v>
                </c:pt>
                <c:pt idx="1604">
                  <c:v>1605.0</c:v>
                </c:pt>
                <c:pt idx="1605">
                  <c:v>1606.0</c:v>
                </c:pt>
                <c:pt idx="1606">
                  <c:v>1607.0</c:v>
                </c:pt>
                <c:pt idx="1607">
                  <c:v>1608.0</c:v>
                </c:pt>
                <c:pt idx="1608">
                  <c:v>1609.0</c:v>
                </c:pt>
                <c:pt idx="1609">
                  <c:v>1610.0</c:v>
                </c:pt>
                <c:pt idx="1610">
                  <c:v>1611.0</c:v>
                </c:pt>
                <c:pt idx="1611">
                  <c:v>1612.0</c:v>
                </c:pt>
                <c:pt idx="1612">
                  <c:v>1613.0</c:v>
                </c:pt>
                <c:pt idx="1613">
                  <c:v>1614.0</c:v>
                </c:pt>
                <c:pt idx="1614">
                  <c:v>1615.0</c:v>
                </c:pt>
                <c:pt idx="1615">
                  <c:v>1616.0</c:v>
                </c:pt>
                <c:pt idx="1616">
                  <c:v>1617.0</c:v>
                </c:pt>
                <c:pt idx="1617">
                  <c:v>1618.0</c:v>
                </c:pt>
                <c:pt idx="1618">
                  <c:v>1619.0</c:v>
                </c:pt>
                <c:pt idx="1619">
                  <c:v>1620.0</c:v>
                </c:pt>
                <c:pt idx="1620">
                  <c:v>1621.0</c:v>
                </c:pt>
                <c:pt idx="1621">
                  <c:v>1622.0</c:v>
                </c:pt>
                <c:pt idx="1622">
                  <c:v>1623.0</c:v>
                </c:pt>
                <c:pt idx="1623">
                  <c:v>1624.0</c:v>
                </c:pt>
                <c:pt idx="1624">
                  <c:v>1625.0</c:v>
                </c:pt>
                <c:pt idx="1625">
                  <c:v>1626.0</c:v>
                </c:pt>
                <c:pt idx="1626">
                  <c:v>1627.0</c:v>
                </c:pt>
                <c:pt idx="1627">
                  <c:v>1628.0</c:v>
                </c:pt>
                <c:pt idx="1628">
                  <c:v>1629.0</c:v>
                </c:pt>
                <c:pt idx="1629">
                  <c:v>1630.0</c:v>
                </c:pt>
                <c:pt idx="1630">
                  <c:v>1631.0</c:v>
                </c:pt>
                <c:pt idx="1631">
                  <c:v>1632.0</c:v>
                </c:pt>
                <c:pt idx="1632">
                  <c:v>1633.0</c:v>
                </c:pt>
                <c:pt idx="1633">
                  <c:v>1634.0</c:v>
                </c:pt>
                <c:pt idx="1634">
                  <c:v>1635.0</c:v>
                </c:pt>
                <c:pt idx="1635">
                  <c:v>1636.0</c:v>
                </c:pt>
                <c:pt idx="1636">
                  <c:v>1637.0</c:v>
                </c:pt>
                <c:pt idx="1637">
                  <c:v>1638.0</c:v>
                </c:pt>
                <c:pt idx="1638">
                  <c:v>1639.0</c:v>
                </c:pt>
                <c:pt idx="1639">
                  <c:v>1640.0</c:v>
                </c:pt>
                <c:pt idx="1640">
                  <c:v>1641.0</c:v>
                </c:pt>
                <c:pt idx="1641">
                  <c:v>1642.0</c:v>
                </c:pt>
                <c:pt idx="1642">
                  <c:v>1643.0</c:v>
                </c:pt>
                <c:pt idx="1643">
                  <c:v>1644.0</c:v>
                </c:pt>
                <c:pt idx="1644">
                  <c:v>1645.0</c:v>
                </c:pt>
                <c:pt idx="1645">
                  <c:v>1646.0</c:v>
                </c:pt>
                <c:pt idx="1646">
                  <c:v>1647.0</c:v>
                </c:pt>
                <c:pt idx="1647">
                  <c:v>1648.0</c:v>
                </c:pt>
                <c:pt idx="1648">
                  <c:v>1649.0</c:v>
                </c:pt>
                <c:pt idx="1649">
                  <c:v>1650.0</c:v>
                </c:pt>
                <c:pt idx="1650">
                  <c:v>1651.0</c:v>
                </c:pt>
                <c:pt idx="1651">
                  <c:v>1652.0</c:v>
                </c:pt>
                <c:pt idx="1652">
                  <c:v>1653.0</c:v>
                </c:pt>
                <c:pt idx="1653">
                  <c:v>1654.0</c:v>
                </c:pt>
                <c:pt idx="1654">
                  <c:v>1655.0</c:v>
                </c:pt>
                <c:pt idx="1655">
                  <c:v>1656.0</c:v>
                </c:pt>
                <c:pt idx="1656">
                  <c:v>1657.0</c:v>
                </c:pt>
                <c:pt idx="1657">
                  <c:v>1658.0</c:v>
                </c:pt>
                <c:pt idx="1658">
                  <c:v>1659.0</c:v>
                </c:pt>
                <c:pt idx="1659">
                  <c:v>1660.0</c:v>
                </c:pt>
                <c:pt idx="1660">
                  <c:v>1661.0</c:v>
                </c:pt>
                <c:pt idx="1661">
                  <c:v>1662.0</c:v>
                </c:pt>
                <c:pt idx="1662">
                  <c:v>1663.0</c:v>
                </c:pt>
                <c:pt idx="1663">
                  <c:v>1664.0</c:v>
                </c:pt>
                <c:pt idx="1664">
                  <c:v>1665.0</c:v>
                </c:pt>
                <c:pt idx="1665">
                  <c:v>1666.0</c:v>
                </c:pt>
                <c:pt idx="1666">
                  <c:v>1667.0</c:v>
                </c:pt>
                <c:pt idx="1667">
                  <c:v>1668.0</c:v>
                </c:pt>
                <c:pt idx="1668">
                  <c:v>1669.0</c:v>
                </c:pt>
                <c:pt idx="1669">
                  <c:v>1670.0</c:v>
                </c:pt>
                <c:pt idx="1670">
                  <c:v>1671.0</c:v>
                </c:pt>
                <c:pt idx="1671">
                  <c:v>1672.0</c:v>
                </c:pt>
                <c:pt idx="1672">
                  <c:v>1673.0</c:v>
                </c:pt>
                <c:pt idx="1673">
                  <c:v>1674.0</c:v>
                </c:pt>
                <c:pt idx="1674">
                  <c:v>1675.0</c:v>
                </c:pt>
                <c:pt idx="1675">
                  <c:v>1676.0</c:v>
                </c:pt>
                <c:pt idx="1676">
                  <c:v>1677.0</c:v>
                </c:pt>
                <c:pt idx="1677">
                  <c:v>1678.0</c:v>
                </c:pt>
                <c:pt idx="1678">
                  <c:v>1679.0</c:v>
                </c:pt>
                <c:pt idx="1679">
                  <c:v>1680.0</c:v>
                </c:pt>
                <c:pt idx="1680">
                  <c:v>1681.0</c:v>
                </c:pt>
                <c:pt idx="1681">
                  <c:v>1682.0</c:v>
                </c:pt>
                <c:pt idx="1682">
                  <c:v>1683.0</c:v>
                </c:pt>
                <c:pt idx="1683">
                  <c:v>1684.0</c:v>
                </c:pt>
                <c:pt idx="1684">
                  <c:v>1685.0</c:v>
                </c:pt>
                <c:pt idx="1685">
                  <c:v>1686.0</c:v>
                </c:pt>
                <c:pt idx="1686">
                  <c:v>1687.0</c:v>
                </c:pt>
                <c:pt idx="1687">
                  <c:v>1688.0</c:v>
                </c:pt>
                <c:pt idx="1688">
                  <c:v>1689.0</c:v>
                </c:pt>
                <c:pt idx="1689">
                  <c:v>1690.0</c:v>
                </c:pt>
                <c:pt idx="1690">
                  <c:v>1691.0</c:v>
                </c:pt>
                <c:pt idx="1691">
                  <c:v>1692.0</c:v>
                </c:pt>
                <c:pt idx="1692">
                  <c:v>1693.0</c:v>
                </c:pt>
                <c:pt idx="1693">
                  <c:v>1694.0</c:v>
                </c:pt>
                <c:pt idx="1694">
                  <c:v>1695.0</c:v>
                </c:pt>
                <c:pt idx="1695">
                  <c:v>1696.0</c:v>
                </c:pt>
                <c:pt idx="1696">
                  <c:v>1697.0</c:v>
                </c:pt>
                <c:pt idx="1697">
                  <c:v>1698.0</c:v>
                </c:pt>
                <c:pt idx="1698">
                  <c:v>1699.0</c:v>
                </c:pt>
                <c:pt idx="1699">
                  <c:v>1700.0</c:v>
                </c:pt>
                <c:pt idx="1700">
                  <c:v>1701.0</c:v>
                </c:pt>
                <c:pt idx="1701">
                  <c:v>1702.0</c:v>
                </c:pt>
                <c:pt idx="1702">
                  <c:v>1703.0</c:v>
                </c:pt>
                <c:pt idx="1703">
                  <c:v>1704.0</c:v>
                </c:pt>
                <c:pt idx="1704">
                  <c:v>1705.0</c:v>
                </c:pt>
                <c:pt idx="1705">
                  <c:v>1706.0</c:v>
                </c:pt>
                <c:pt idx="1706">
                  <c:v>1707.0</c:v>
                </c:pt>
                <c:pt idx="1707">
                  <c:v>1708.0</c:v>
                </c:pt>
                <c:pt idx="1708">
                  <c:v>1709.0</c:v>
                </c:pt>
                <c:pt idx="1709">
                  <c:v>1710.0</c:v>
                </c:pt>
                <c:pt idx="1710">
                  <c:v>1711.0</c:v>
                </c:pt>
                <c:pt idx="1711">
                  <c:v>1712.0</c:v>
                </c:pt>
                <c:pt idx="1712">
                  <c:v>1713.0</c:v>
                </c:pt>
                <c:pt idx="1713">
                  <c:v>1714.0</c:v>
                </c:pt>
                <c:pt idx="1714">
                  <c:v>1715.0</c:v>
                </c:pt>
                <c:pt idx="1715">
                  <c:v>1716.0</c:v>
                </c:pt>
                <c:pt idx="1716">
                  <c:v>1717.0</c:v>
                </c:pt>
                <c:pt idx="1717">
                  <c:v>1718.0</c:v>
                </c:pt>
                <c:pt idx="1718">
                  <c:v>1719.0</c:v>
                </c:pt>
                <c:pt idx="1719">
                  <c:v>1720.0</c:v>
                </c:pt>
                <c:pt idx="1720">
                  <c:v>1721.0</c:v>
                </c:pt>
                <c:pt idx="1721">
                  <c:v>1722.0</c:v>
                </c:pt>
                <c:pt idx="1722">
                  <c:v>1723.0</c:v>
                </c:pt>
                <c:pt idx="1723">
                  <c:v>1724.0</c:v>
                </c:pt>
                <c:pt idx="1724">
                  <c:v>1725.0</c:v>
                </c:pt>
                <c:pt idx="1725">
                  <c:v>1726.0</c:v>
                </c:pt>
                <c:pt idx="1726">
                  <c:v>1727.0</c:v>
                </c:pt>
                <c:pt idx="1727">
                  <c:v>1728.0</c:v>
                </c:pt>
                <c:pt idx="1728">
                  <c:v>1729.0</c:v>
                </c:pt>
                <c:pt idx="1729">
                  <c:v>1730.0</c:v>
                </c:pt>
                <c:pt idx="1730">
                  <c:v>1731.0</c:v>
                </c:pt>
                <c:pt idx="1731">
                  <c:v>1732.0</c:v>
                </c:pt>
                <c:pt idx="1732">
                  <c:v>1733.0</c:v>
                </c:pt>
                <c:pt idx="1733">
                  <c:v>1734.0</c:v>
                </c:pt>
                <c:pt idx="1734">
                  <c:v>1735.0</c:v>
                </c:pt>
                <c:pt idx="1735">
                  <c:v>1736.0</c:v>
                </c:pt>
                <c:pt idx="1736">
                  <c:v>1737.0</c:v>
                </c:pt>
                <c:pt idx="1737">
                  <c:v>1738.0</c:v>
                </c:pt>
                <c:pt idx="1738">
                  <c:v>1739.0</c:v>
                </c:pt>
                <c:pt idx="1739">
                  <c:v>1740.0</c:v>
                </c:pt>
                <c:pt idx="1740">
                  <c:v>1741.0</c:v>
                </c:pt>
                <c:pt idx="1741">
                  <c:v>1742.0</c:v>
                </c:pt>
                <c:pt idx="1742">
                  <c:v>1743.0</c:v>
                </c:pt>
                <c:pt idx="1743">
                  <c:v>1744.0</c:v>
                </c:pt>
                <c:pt idx="1744">
                  <c:v>1745.0</c:v>
                </c:pt>
                <c:pt idx="1745">
                  <c:v>1746.0</c:v>
                </c:pt>
                <c:pt idx="1746">
                  <c:v>1747.0</c:v>
                </c:pt>
                <c:pt idx="1747">
                  <c:v>1748.0</c:v>
                </c:pt>
                <c:pt idx="1748">
                  <c:v>1749.0</c:v>
                </c:pt>
                <c:pt idx="1749">
                  <c:v>1750.0</c:v>
                </c:pt>
                <c:pt idx="1750">
                  <c:v>1751.0</c:v>
                </c:pt>
                <c:pt idx="1751">
                  <c:v>1752.0</c:v>
                </c:pt>
                <c:pt idx="1752">
                  <c:v>1753.0</c:v>
                </c:pt>
                <c:pt idx="1753">
                  <c:v>1754.0</c:v>
                </c:pt>
                <c:pt idx="1754">
                  <c:v>1755.0</c:v>
                </c:pt>
                <c:pt idx="1755">
                  <c:v>1756.0</c:v>
                </c:pt>
                <c:pt idx="1756">
                  <c:v>1757.0</c:v>
                </c:pt>
                <c:pt idx="1757">
                  <c:v>1758.0</c:v>
                </c:pt>
                <c:pt idx="1758">
                  <c:v>1759.0</c:v>
                </c:pt>
                <c:pt idx="1759">
                  <c:v>1760.0</c:v>
                </c:pt>
                <c:pt idx="1760">
                  <c:v>1761.0</c:v>
                </c:pt>
                <c:pt idx="1761">
                  <c:v>1762.0</c:v>
                </c:pt>
                <c:pt idx="1762">
                  <c:v>1763.0</c:v>
                </c:pt>
                <c:pt idx="1763">
                  <c:v>1764.0</c:v>
                </c:pt>
                <c:pt idx="1764">
                  <c:v>1765.0</c:v>
                </c:pt>
                <c:pt idx="1765">
                  <c:v>1766.0</c:v>
                </c:pt>
                <c:pt idx="1766">
                  <c:v>1767.0</c:v>
                </c:pt>
                <c:pt idx="1767">
                  <c:v>1768.0</c:v>
                </c:pt>
                <c:pt idx="1768">
                  <c:v>1769.0</c:v>
                </c:pt>
                <c:pt idx="1769">
                  <c:v>1770.0</c:v>
                </c:pt>
                <c:pt idx="1770">
                  <c:v>1771.0</c:v>
                </c:pt>
                <c:pt idx="1771">
                  <c:v>1772.0</c:v>
                </c:pt>
                <c:pt idx="1772">
                  <c:v>1773.0</c:v>
                </c:pt>
                <c:pt idx="1773">
                  <c:v>1774.0</c:v>
                </c:pt>
                <c:pt idx="1774">
                  <c:v>1775.0</c:v>
                </c:pt>
                <c:pt idx="1775">
                  <c:v>1776.0</c:v>
                </c:pt>
                <c:pt idx="1776">
                  <c:v>1777.0</c:v>
                </c:pt>
                <c:pt idx="1777">
                  <c:v>1778.0</c:v>
                </c:pt>
                <c:pt idx="1778">
                  <c:v>1779.0</c:v>
                </c:pt>
                <c:pt idx="1779">
                  <c:v>1780.0</c:v>
                </c:pt>
                <c:pt idx="1780">
                  <c:v>1781.0</c:v>
                </c:pt>
                <c:pt idx="1781">
                  <c:v>1782.0</c:v>
                </c:pt>
                <c:pt idx="1782">
                  <c:v>1783.0</c:v>
                </c:pt>
                <c:pt idx="1783">
                  <c:v>1784.0</c:v>
                </c:pt>
                <c:pt idx="1784">
                  <c:v>1785.0</c:v>
                </c:pt>
                <c:pt idx="1785">
                  <c:v>1786.0</c:v>
                </c:pt>
                <c:pt idx="1786">
                  <c:v>1787.0</c:v>
                </c:pt>
                <c:pt idx="1787">
                  <c:v>1788.0</c:v>
                </c:pt>
                <c:pt idx="1788">
                  <c:v>1789.0</c:v>
                </c:pt>
                <c:pt idx="1789">
                  <c:v>1790.0</c:v>
                </c:pt>
                <c:pt idx="1790">
                  <c:v>1791.0</c:v>
                </c:pt>
                <c:pt idx="1791">
                  <c:v>1792.0</c:v>
                </c:pt>
                <c:pt idx="1792">
                  <c:v>1793.0</c:v>
                </c:pt>
                <c:pt idx="1793">
                  <c:v>1794.0</c:v>
                </c:pt>
                <c:pt idx="1794">
                  <c:v>1795.0</c:v>
                </c:pt>
                <c:pt idx="1795">
                  <c:v>1796.0</c:v>
                </c:pt>
                <c:pt idx="1796">
                  <c:v>1797.0</c:v>
                </c:pt>
                <c:pt idx="1797">
                  <c:v>1798.0</c:v>
                </c:pt>
                <c:pt idx="1798">
                  <c:v>1799.0</c:v>
                </c:pt>
                <c:pt idx="1799">
                  <c:v>1800.0</c:v>
                </c:pt>
                <c:pt idx="1800">
                  <c:v>1801.0</c:v>
                </c:pt>
                <c:pt idx="1801">
                  <c:v>1802.0</c:v>
                </c:pt>
                <c:pt idx="1802">
                  <c:v>1803.0</c:v>
                </c:pt>
                <c:pt idx="1803">
                  <c:v>1804.0</c:v>
                </c:pt>
                <c:pt idx="1804">
                  <c:v>1805.0</c:v>
                </c:pt>
                <c:pt idx="1805">
                  <c:v>1806.0</c:v>
                </c:pt>
                <c:pt idx="1806">
                  <c:v>1807.0</c:v>
                </c:pt>
                <c:pt idx="1807">
                  <c:v>1808.0</c:v>
                </c:pt>
                <c:pt idx="1808">
                  <c:v>1809.0</c:v>
                </c:pt>
                <c:pt idx="1809">
                  <c:v>1810.0</c:v>
                </c:pt>
                <c:pt idx="1810">
                  <c:v>1811.0</c:v>
                </c:pt>
                <c:pt idx="1811">
                  <c:v>1812.0</c:v>
                </c:pt>
                <c:pt idx="1812">
                  <c:v>1813.0</c:v>
                </c:pt>
                <c:pt idx="1813">
                  <c:v>1814.0</c:v>
                </c:pt>
                <c:pt idx="1814">
                  <c:v>1815.0</c:v>
                </c:pt>
                <c:pt idx="1815">
                  <c:v>1816.0</c:v>
                </c:pt>
                <c:pt idx="1816">
                  <c:v>1817.0</c:v>
                </c:pt>
                <c:pt idx="1817">
                  <c:v>1818.0</c:v>
                </c:pt>
                <c:pt idx="1818">
                  <c:v>1819.0</c:v>
                </c:pt>
                <c:pt idx="1819">
                  <c:v>1820.0</c:v>
                </c:pt>
                <c:pt idx="1820">
                  <c:v>1821.0</c:v>
                </c:pt>
                <c:pt idx="1821">
                  <c:v>1822.0</c:v>
                </c:pt>
                <c:pt idx="1822">
                  <c:v>1823.0</c:v>
                </c:pt>
                <c:pt idx="1823">
                  <c:v>1824.0</c:v>
                </c:pt>
                <c:pt idx="1824">
                  <c:v>1825.0</c:v>
                </c:pt>
                <c:pt idx="1825">
                  <c:v>1826.0</c:v>
                </c:pt>
                <c:pt idx="1826">
                  <c:v>1827.0</c:v>
                </c:pt>
                <c:pt idx="1827">
                  <c:v>1828.0</c:v>
                </c:pt>
                <c:pt idx="1828">
                  <c:v>1829.0</c:v>
                </c:pt>
                <c:pt idx="1829">
                  <c:v>1830.0</c:v>
                </c:pt>
                <c:pt idx="1830">
                  <c:v>1831.0</c:v>
                </c:pt>
                <c:pt idx="1831">
                  <c:v>1832.0</c:v>
                </c:pt>
                <c:pt idx="1832">
                  <c:v>1833.0</c:v>
                </c:pt>
                <c:pt idx="1833">
                  <c:v>1834.0</c:v>
                </c:pt>
                <c:pt idx="1834">
                  <c:v>1835.0</c:v>
                </c:pt>
                <c:pt idx="1835">
                  <c:v>1836.0</c:v>
                </c:pt>
                <c:pt idx="1836">
                  <c:v>1837.0</c:v>
                </c:pt>
                <c:pt idx="1837">
                  <c:v>1838.0</c:v>
                </c:pt>
                <c:pt idx="1838">
                  <c:v>1839.0</c:v>
                </c:pt>
                <c:pt idx="1839">
                  <c:v>1840.0</c:v>
                </c:pt>
                <c:pt idx="1840">
                  <c:v>1841.0</c:v>
                </c:pt>
                <c:pt idx="1841">
                  <c:v>1842.0</c:v>
                </c:pt>
                <c:pt idx="1842">
                  <c:v>1843.0</c:v>
                </c:pt>
                <c:pt idx="1843">
                  <c:v>1844.0</c:v>
                </c:pt>
                <c:pt idx="1844">
                  <c:v>1845.0</c:v>
                </c:pt>
                <c:pt idx="1845">
                  <c:v>1846.0</c:v>
                </c:pt>
                <c:pt idx="1846">
                  <c:v>1847.0</c:v>
                </c:pt>
                <c:pt idx="1847">
                  <c:v>1848.0</c:v>
                </c:pt>
                <c:pt idx="1848">
                  <c:v>1849.0</c:v>
                </c:pt>
                <c:pt idx="1849">
                  <c:v>1850.0</c:v>
                </c:pt>
                <c:pt idx="1850">
                  <c:v>1851.0</c:v>
                </c:pt>
                <c:pt idx="1851">
                  <c:v>1852.0</c:v>
                </c:pt>
                <c:pt idx="1852">
                  <c:v>1853.0</c:v>
                </c:pt>
                <c:pt idx="1853">
                  <c:v>1854.0</c:v>
                </c:pt>
                <c:pt idx="1854">
                  <c:v>1855.0</c:v>
                </c:pt>
                <c:pt idx="1855">
                  <c:v>1856.0</c:v>
                </c:pt>
                <c:pt idx="1856">
                  <c:v>1857.0</c:v>
                </c:pt>
                <c:pt idx="1857">
                  <c:v>1858.0</c:v>
                </c:pt>
                <c:pt idx="1858">
                  <c:v>1859.0</c:v>
                </c:pt>
                <c:pt idx="1859">
                  <c:v>1860.0</c:v>
                </c:pt>
                <c:pt idx="1860">
                  <c:v>1861.0</c:v>
                </c:pt>
                <c:pt idx="1861">
                  <c:v>1862.0</c:v>
                </c:pt>
                <c:pt idx="1862">
                  <c:v>1863.0</c:v>
                </c:pt>
                <c:pt idx="1863">
                  <c:v>1864.0</c:v>
                </c:pt>
                <c:pt idx="1864">
                  <c:v>1865.0</c:v>
                </c:pt>
                <c:pt idx="1865">
                  <c:v>1866.0</c:v>
                </c:pt>
                <c:pt idx="1866">
                  <c:v>1867.0</c:v>
                </c:pt>
                <c:pt idx="1867">
                  <c:v>1868.0</c:v>
                </c:pt>
                <c:pt idx="1868">
                  <c:v>1869.0</c:v>
                </c:pt>
                <c:pt idx="1869">
                  <c:v>1870.0</c:v>
                </c:pt>
                <c:pt idx="1870">
                  <c:v>1871.0</c:v>
                </c:pt>
                <c:pt idx="1871">
                  <c:v>1872.0</c:v>
                </c:pt>
                <c:pt idx="1872">
                  <c:v>1873.0</c:v>
                </c:pt>
                <c:pt idx="1873">
                  <c:v>1874.0</c:v>
                </c:pt>
                <c:pt idx="1874">
                  <c:v>1875.0</c:v>
                </c:pt>
                <c:pt idx="1875">
                  <c:v>1876.0</c:v>
                </c:pt>
                <c:pt idx="1876">
                  <c:v>1877.0</c:v>
                </c:pt>
                <c:pt idx="1877">
                  <c:v>1878.0</c:v>
                </c:pt>
                <c:pt idx="1878">
                  <c:v>1879.0</c:v>
                </c:pt>
                <c:pt idx="1879">
                  <c:v>1880.0</c:v>
                </c:pt>
                <c:pt idx="1880">
                  <c:v>1881.0</c:v>
                </c:pt>
                <c:pt idx="1881">
                  <c:v>1882.0</c:v>
                </c:pt>
                <c:pt idx="1882">
                  <c:v>1883.0</c:v>
                </c:pt>
                <c:pt idx="1883">
                  <c:v>1884.0</c:v>
                </c:pt>
                <c:pt idx="1884">
                  <c:v>1885.0</c:v>
                </c:pt>
                <c:pt idx="1885">
                  <c:v>1886.0</c:v>
                </c:pt>
                <c:pt idx="1886">
                  <c:v>1887.0</c:v>
                </c:pt>
                <c:pt idx="1887">
                  <c:v>1888.0</c:v>
                </c:pt>
                <c:pt idx="1888">
                  <c:v>1889.0</c:v>
                </c:pt>
                <c:pt idx="1889">
                  <c:v>1890.0</c:v>
                </c:pt>
                <c:pt idx="1890">
                  <c:v>1891.0</c:v>
                </c:pt>
                <c:pt idx="1891">
                  <c:v>1892.0</c:v>
                </c:pt>
                <c:pt idx="1892">
                  <c:v>1893.0</c:v>
                </c:pt>
                <c:pt idx="1893">
                  <c:v>1894.0</c:v>
                </c:pt>
                <c:pt idx="1894">
                  <c:v>1895.0</c:v>
                </c:pt>
                <c:pt idx="1895">
                  <c:v>1896.0</c:v>
                </c:pt>
                <c:pt idx="1896">
                  <c:v>1897.0</c:v>
                </c:pt>
                <c:pt idx="1897">
                  <c:v>1898.0</c:v>
                </c:pt>
                <c:pt idx="1898">
                  <c:v>1899.0</c:v>
                </c:pt>
                <c:pt idx="1899">
                  <c:v>1900.0</c:v>
                </c:pt>
                <c:pt idx="1900">
                  <c:v>1901.0</c:v>
                </c:pt>
                <c:pt idx="1901">
                  <c:v>1902.0</c:v>
                </c:pt>
                <c:pt idx="1902">
                  <c:v>1903.0</c:v>
                </c:pt>
                <c:pt idx="1903">
                  <c:v>1904.0</c:v>
                </c:pt>
                <c:pt idx="1904">
                  <c:v>1905.0</c:v>
                </c:pt>
                <c:pt idx="1905">
                  <c:v>1906.0</c:v>
                </c:pt>
                <c:pt idx="1906">
                  <c:v>1907.0</c:v>
                </c:pt>
                <c:pt idx="1907">
                  <c:v>1908.0</c:v>
                </c:pt>
                <c:pt idx="1908">
                  <c:v>1909.0</c:v>
                </c:pt>
                <c:pt idx="1909">
                  <c:v>1910.0</c:v>
                </c:pt>
                <c:pt idx="1910">
                  <c:v>1911.0</c:v>
                </c:pt>
                <c:pt idx="1911">
                  <c:v>1912.0</c:v>
                </c:pt>
                <c:pt idx="1912">
                  <c:v>1913.0</c:v>
                </c:pt>
                <c:pt idx="1913">
                  <c:v>1914.0</c:v>
                </c:pt>
                <c:pt idx="1914">
                  <c:v>1915.0</c:v>
                </c:pt>
                <c:pt idx="1915">
                  <c:v>1916.0</c:v>
                </c:pt>
                <c:pt idx="1916">
                  <c:v>1917.0</c:v>
                </c:pt>
                <c:pt idx="1917">
                  <c:v>1918.0</c:v>
                </c:pt>
                <c:pt idx="1918">
                  <c:v>1919.0</c:v>
                </c:pt>
                <c:pt idx="1919">
                  <c:v>1920.0</c:v>
                </c:pt>
                <c:pt idx="1920">
                  <c:v>1921.0</c:v>
                </c:pt>
                <c:pt idx="1921">
                  <c:v>1922.0</c:v>
                </c:pt>
                <c:pt idx="1922">
                  <c:v>1923.0</c:v>
                </c:pt>
                <c:pt idx="1923">
                  <c:v>1924.0</c:v>
                </c:pt>
                <c:pt idx="1924">
                  <c:v>1925.0</c:v>
                </c:pt>
                <c:pt idx="1925">
                  <c:v>1926.0</c:v>
                </c:pt>
                <c:pt idx="1926">
                  <c:v>1927.0</c:v>
                </c:pt>
                <c:pt idx="1927">
                  <c:v>1928.0</c:v>
                </c:pt>
                <c:pt idx="1928">
                  <c:v>1929.0</c:v>
                </c:pt>
                <c:pt idx="1929">
                  <c:v>1930.0</c:v>
                </c:pt>
                <c:pt idx="1930">
                  <c:v>1931.0</c:v>
                </c:pt>
                <c:pt idx="1931">
                  <c:v>1932.0</c:v>
                </c:pt>
                <c:pt idx="1932">
                  <c:v>1933.0</c:v>
                </c:pt>
                <c:pt idx="1933">
                  <c:v>1934.0</c:v>
                </c:pt>
                <c:pt idx="1934">
                  <c:v>1935.0</c:v>
                </c:pt>
                <c:pt idx="1935">
                  <c:v>1936.0</c:v>
                </c:pt>
                <c:pt idx="1936">
                  <c:v>1937.0</c:v>
                </c:pt>
                <c:pt idx="1937">
                  <c:v>1938.0</c:v>
                </c:pt>
                <c:pt idx="1938">
                  <c:v>1939.0</c:v>
                </c:pt>
                <c:pt idx="1939">
                  <c:v>1940.0</c:v>
                </c:pt>
                <c:pt idx="1940">
                  <c:v>1941.0</c:v>
                </c:pt>
                <c:pt idx="1941">
                  <c:v>1942.0</c:v>
                </c:pt>
                <c:pt idx="1942">
                  <c:v>1943.0</c:v>
                </c:pt>
                <c:pt idx="1943">
                  <c:v>1944.0</c:v>
                </c:pt>
                <c:pt idx="1944">
                  <c:v>1945.0</c:v>
                </c:pt>
                <c:pt idx="1945">
                  <c:v>1946.0</c:v>
                </c:pt>
                <c:pt idx="1946">
                  <c:v>1947.0</c:v>
                </c:pt>
                <c:pt idx="1947">
                  <c:v>1948.0</c:v>
                </c:pt>
                <c:pt idx="1948">
                  <c:v>1949.0</c:v>
                </c:pt>
                <c:pt idx="1949">
                  <c:v>1950.0</c:v>
                </c:pt>
                <c:pt idx="1950">
                  <c:v>1951.0</c:v>
                </c:pt>
                <c:pt idx="1951">
                  <c:v>1952.0</c:v>
                </c:pt>
                <c:pt idx="1952">
                  <c:v>1953.0</c:v>
                </c:pt>
                <c:pt idx="1953">
                  <c:v>1954.0</c:v>
                </c:pt>
                <c:pt idx="1954">
                  <c:v>1955.0</c:v>
                </c:pt>
                <c:pt idx="1955">
                  <c:v>1956.0</c:v>
                </c:pt>
                <c:pt idx="1956">
                  <c:v>1957.0</c:v>
                </c:pt>
                <c:pt idx="1957">
                  <c:v>1958.0</c:v>
                </c:pt>
                <c:pt idx="1958">
                  <c:v>1959.0</c:v>
                </c:pt>
                <c:pt idx="1959">
                  <c:v>1960.0</c:v>
                </c:pt>
                <c:pt idx="1960">
                  <c:v>1961.0</c:v>
                </c:pt>
                <c:pt idx="1961">
                  <c:v>1962.0</c:v>
                </c:pt>
                <c:pt idx="1962">
                  <c:v>1963.0</c:v>
                </c:pt>
                <c:pt idx="1963">
                  <c:v>1964.0</c:v>
                </c:pt>
                <c:pt idx="1964">
                  <c:v>1965.0</c:v>
                </c:pt>
                <c:pt idx="1965">
                  <c:v>1966.0</c:v>
                </c:pt>
                <c:pt idx="1966">
                  <c:v>1967.0</c:v>
                </c:pt>
                <c:pt idx="1967">
                  <c:v>1968.0</c:v>
                </c:pt>
                <c:pt idx="1968">
                  <c:v>1969.0</c:v>
                </c:pt>
                <c:pt idx="1969">
                  <c:v>1970.0</c:v>
                </c:pt>
                <c:pt idx="1970">
                  <c:v>1971.0</c:v>
                </c:pt>
                <c:pt idx="1971">
                  <c:v>1972.0</c:v>
                </c:pt>
                <c:pt idx="1972">
                  <c:v>1973.0</c:v>
                </c:pt>
                <c:pt idx="1973">
                  <c:v>1974.0</c:v>
                </c:pt>
                <c:pt idx="1974">
                  <c:v>1975.0</c:v>
                </c:pt>
                <c:pt idx="1975">
                  <c:v>1976.0</c:v>
                </c:pt>
                <c:pt idx="1976">
                  <c:v>1977.0</c:v>
                </c:pt>
                <c:pt idx="1977">
                  <c:v>1978.0</c:v>
                </c:pt>
                <c:pt idx="1978">
                  <c:v>1979.0</c:v>
                </c:pt>
                <c:pt idx="1979">
                  <c:v>1980.0</c:v>
                </c:pt>
                <c:pt idx="1980">
                  <c:v>1981.0</c:v>
                </c:pt>
                <c:pt idx="1981">
                  <c:v>1982.0</c:v>
                </c:pt>
                <c:pt idx="1982">
                  <c:v>1983.0</c:v>
                </c:pt>
                <c:pt idx="1983">
                  <c:v>1984.0</c:v>
                </c:pt>
                <c:pt idx="1984">
                  <c:v>1985.0</c:v>
                </c:pt>
                <c:pt idx="1985">
                  <c:v>1986.0</c:v>
                </c:pt>
                <c:pt idx="1986">
                  <c:v>1987.0</c:v>
                </c:pt>
                <c:pt idx="1987">
                  <c:v>1988.0</c:v>
                </c:pt>
                <c:pt idx="1988">
                  <c:v>1989.0</c:v>
                </c:pt>
                <c:pt idx="1989">
                  <c:v>1990.0</c:v>
                </c:pt>
                <c:pt idx="1990">
                  <c:v>1991.0</c:v>
                </c:pt>
                <c:pt idx="1991">
                  <c:v>1992.0</c:v>
                </c:pt>
                <c:pt idx="1992">
                  <c:v>1993.0</c:v>
                </c:pt>
                <c:pt idx="1993">
                  <c:v>1994.0</c:v>
                </c:pt>
                <c:pt idx="1994">
                  <c:v>1995.0</c:v>
                </c:pt>
                <c:pt idx="1995">
                  <c:v>1996.0</c:v>
                </c:pt>
                <c:pt idx="1996">
                  <c:v>1997.0</c:v>
                </c:pt>
                <c:pt idx="1997">
                  <c:v>1998.0</c:v>
                </c:pt>
                <c:pt idx="1998">
                  <c:v>1999.0</c:v>
                </c:pt>
                <c:pt idx="1999">
                  <c:v>2000.0</c:v>
                </c:pt>
                <c:pt idx="2000">
                  <c:v>2001.0</c:v>
                </c:pt>
                <c:pt idx="2001">
                  <c:v>2002.0</c:v>
                </c:pt>
                <c:pt idx="2002">
                  <c:v>2003.0</c:v>
                </c:pt>
                <c:pt idx="2003">
                  <c:v>2004.0</c:v>
                </c:pt>
                <c:pt idx="2004">
                  <c:v>2005.0</c:v>
                </c:pt>
                <c:pt idx="2005">
                  <c:v>2006.0</c:v>
                </c:pt>
                <c:pt idx="2006">
                  <c:v>2007.0</c:v>
                </c:pt>
                <c:pt idx="2007">
                  <c:v>2008.0</c:v>
                </c:pt>
                <c:pt idx="2008">
                  <c:v>2009.0</c:v>
                </c:pt>
                <c:pt idx="2009">
                  <c:v>2010.0</c:v>
                </c:pt>
                <c:pt idx="2010">
                  <c:v>2011.0</c:v>
                </c:pt>
                <c:pt idx="2011">
                  <c:v>2012.0</c:v>
                </c:pt>
                <c:pt idx="2012">
                  <c:v>2013.0</c:v>
                </c:pt>
                <c:pt idx="2013">
                  <c:v>2014.0</c:v>
                </c:pt>
                <c:pt idx="2014">
                  <c:v>2015.0</c:v>
                </c:pt>
                <c:pt idx="2015">
                  <c:v>2016.0</c:v>
                </c:pt>
                <c:pt idx="2016">
                  <c:v>2017.0</c:v>
                </c:pt>
                <c:pt idx="2017">
                  <c:v>2018.0</c:v>
                </c:pt>
                <c:pt idx="2018">
                  <c:v>2019.0</c:v>
                </c:pt>
                <c:pt idx="2019">
                  <c:v>2020.0</c:v>
                </c:pt>
                <c:pt idx="2020">
                  <c:v>2021.0</c:v>
                </c:pt>
                <c:pt idx="2021">
                  <c:v>2022.0</c:v>
                </c:pt>
                <c:pt idx="2022">
                  <c:v>2023.0</c:v>
                </c:pt>
                <c:pt idx="2023">
                  <c:v>2024.0</c:v>
                </c:pt>
                <c:pt idx="2024">
                  <c:v>2025.0</c:v>
                </c:pt>
                <c:pt idx="2025">
                  <c:v>2026.0</c:v>
                </c:pt>
                <c:pt idx="2026">
                  <c:v>2027.0</c:v>
                </c:pt>
                <c:pt idx="2027">
                  <c:v>2028.0</c:v>
                </c:pt>
                <c:pt idx="2028">
                  <c:v>2029.0</c:v>
                </c:pt>
                <c:pt idx="2029">
                  <c:v>2030.0</c:v>
                </c:pt>
                <c:pt idx="2030">
                  <c:v>2031.0</c:v>
                </c:pt>
                <c:pt idx="2031">
                  <c:v>2032.0</c:v>
                </c:pt>
                <c:pt idx="2032">
                  <c:v>2033.0</c:v>
                </c:pt>
                <c:pt idx="2033">
                  <c:v>2034.0</c:v>
                </c:pt>
                <c:pt idx="2034">
                  <c:v>2035.0</c:v>
                </c:pt>
                <c:pt idx="2035">
                  <c:v>2036.0</c:v>
                </c:pt>
                <c:pt idx="2036">
                  <c:v>2037.0</c:v>
                </c:pt>
                <c:pt idx="2037">
                  <c:v>2038.0</c:v>
                </c:pt>
                <c:pt idx="2038">
                  <c:v>2039.0</c:v>
                </c:pt>
                <c:pt idx="2039">
                  <c:v>2040.0</c:v>
                </c:pt>
                <c:pt idx="2040">
                  <c:v>2041.0</c:v>
                </c:pt>
                <c:pt idx="2041">
                  <c:v>2042.0</c:v>
                </c:pt>
                <c:pt idx="2042">
                  <c:v>2043.0</c:v>
                </c:pt>
                <c:pt idx="2043">
                  <c:v>2044.0</c:v>
                </c:pt>
                <c:pt idx="2044">
                  <c:v>2045.0</c:v>
                </c:pt>
                <c:pt idx="2045">
                  <c:v>2046.0</c:v>
                </c:pt>
                <c:pt idx="2046">
                  <c:v>2047.0</c:v>
                </c:pt>
                <c:pt idx="2047">
                  <c:v>2048.0</c:v>
                </c:pt>
                <c:pt idx="2048">
                  <c:v>2049.0</c:v>
                </c:pt>
                <c:pt idx="2049">
                  <c:v>2050.0</c:v>
                </c:pt>
                <c:pt idx="2050">
                  <c:v>2051.0</c:v>
                </c:pt>
                <c:pt idx="2051">
                  <c:v>2052.0</c:v>
                </c:pt>
                <c:pt idx="2052">
                  <c:v>2053.0</c:v>
                </c:pt>
                <c:pt idx="2053">
                  <c:v>2054.0</c:v>
                </c:pt>
                <c:pt idx="2054">
                  <c:v>2055.0</c:v>
                </c:pt>
                <c:pt idx="2055">
                  <c:v>2056.0</c:v>
                </c:pt>
                <c:pt idx="2056">
                  <c:v>2057.0</c:v>
                </c:pt>
                <c:pt idx="2057">
                  <c:v>2058.0</c:v>
                </c:pt>
                <c:pt idx="2058">
                  <c:v>2059.0</c:v>
                </c:pt>
                <c:pt idx="2059">
                  <c:v>2060.0</c:v>
                </c:pt>
                <c:pt idx="2060">
                  <c:v>2061.0</c:v>
                </c:pt>
                <c:pt idx="2061">
                  <c:v>2062.0</c:v>
                </c:pt>
                <c:pt idx="2062">
                  <c:v>2063.0</c:v>
                </c:pt>
                <c:pt idx="2063">
                  <c:v>2064.0</c:v>
                </c:pt>
                <c:pt idx="2064">
                  <c:v>2065.0</c:v>
                </c:pt>
                <c:pt idx="2065">
                  <c:v>2066.0</c:v>
                </c:pt>
                <c:pt idx="2066">
                  <c:v>2067.0</c:v>
                </c:pt>
                <c:pt idx="2067">
                  <c:v>2068.0</c:v>
                </c:pt>
                <c:pt idx="2068">
                  <c:v>2069.0</c:v>
                </c:pt>
                <c:pt idx="2069">
                  <c:v>2070.0</c:v>
                </c:pt>
                <c:pt idx="2070">
                  <c:v>2071.0</c:v>
                </c:pt>
                <c:pt idx="2071">
                  <c:v>2072.0</c:v>
                </c:pt>
                <c:pt idx="2072">
                  <c:v>2073.0</c:v>
                </c:pt>
                <c:pt idx="2073">
                  <c:v>2074.0</c:v>
                </c:pt>
                <c:pt idx="2074">
                  <c:v>2075.0</c:v>
                </c:pt>
                <c:pt idx="2075">
                  <c:v>2076.0</c:v>
                </c:pt>
                <c:pt idx="2076">
                  <c:v>2077.0</c:v>
                </c:pt>
                <c:pt idx="2077">
                  <c:v>2078.0</c:v>
                </c:pt>
                <c:pt idx="2078">
                  <c:v>2079.0</c:v>
                </c:pt>
                <c:pt idx="2079">
                  <c:v>2080.0</c:v>
                </c:pt>
                <c:pt idx="2080">
                  <c:v>2081.0</c:v>
                </c:pt>
                <c:pt idx="2081">
                  <c:v>2082.0</c:v>
                </c:pt>
                <c:pt idx="2082">
                  <c:v>2083.0</c:v>
                </c:pt>
                <c:pt idx="2083">
                  <c:v>2084.0</c:v>
                </c:pt>
                <c:pt idx="2084">
                  <c:v>2085.0</c:v>
                </c:pt>
                <c:pt idx="2085">
                  <c:v>2086.0</c:v>
                </c:pt>
                <c:pt idx="2086">
                  <c:v>2087.0</c:v>
                </c:pt>
                <c:pt idx="2087">
                  <c:v>2088.0</c:v>
                </c:pt>
                <c:pt idx="2088">
                  <c:v>2089.0</c:v>
                </c:pt>
                <c:pt idx="2089">
                  <c:v>2090.0</c:v>
                </c:pt>
                <c:pt idx="2090">
                  <c:v>2091.0</c:v>
                </c:pt>
                <c:pt idx="2091">
                  <c:v>2092.0</c:v>
                </c:pt>
                <c:pt idx="2092">
                  <c:v>2093.0</c:v>
                </c:pt>
                <c:pt idx="2093">
                  <c:v>2094.0</c:v>
                </c:pt>
                <c:pt idx="2094">
                  <c:v>2095.0</c:v>
                </c:pt>
                <c:pt idx="2095">
                  <c:v>2096.0</c:v>
                </c:pt>
                <c:pt idx="2096">
                  <c:v>2097.0</c:v>
                </c:pt>
                <c:pt idx="2097">
                  <c:v>2098.0</c:v>
                </c:pt>
                <c:pt idx="2098">
                  <c:v>2099.0</c:v>
                </c:pt>
                <c:pt idx="2099">
                  <c:v>2100.0</c:v>
                </c:pt>
                <c:pt idx="2100">
                  <c:v>2101.0</c:v>
                </c:pt>
                <c:pt idx="2101">
                  <c:v>2102.0</c:v>
                </c:pt>
                <c:pt idx="2102">
                  <c:v>2103.0</c:v>
                </c:pt>
                <c:pt idx="2103">
                  <c:v>2104.0</c:v>
                </c:pt>
                <c:pt idx="2104">
                  <c:v>2105.0</c:v>
                </c:pt>
                <c:pt idx="2105">
                  <c:v>2106.0</c:v>
                </c:pt>
                <c:pt idx="2106">
                  <c:v>2107.0</c:v>
                </c:pt>
                <c:pt idx="2107">
                  <c:v>2108.0</c:v>
                </c:pt>
                <c:pt idx="2108">
                  <c:v>2109.0</c:v>
                </c:pt>
                <c:pt idx="2109">
                  <c:v>2110.0</c:v>
                </c:pt>
                <c:pt idx="2110">
                  <c:v>2111.0</c:v>
                </c:pt>
                <c:pt idx="2111">
                  <c:v>2112.0</c:v>
                </c:pt>
                <c:pt idx="2112">
                  <c:v>2113.0</c:v>
                </c:pt>
                <c:pt idx="2113">
                  <c:v>2114.0</c:v>
                </c:pt>
                <c:pt idx="2114">
                  <c:v>2115.0</c:v>
                </c:pt>
                <c:pt idx="2115">
                  <c:v>2116.0</c:v>
                </c:pt>
                <c:pt idx="2116">
                  <c:v>2117.0</c:v>
                </c:pt>
                <c:pt idx="2117">
                  <c:v>2118.0</c:v>
                </c:pt>
                <c:pt idx="2118">
                  <c:v>2119.0</c:v>
                </c:pt>
                <c:pt idx="2119">
                  <c:v>2120.0</c:v>
                </c:pt>
                <c:pt idx="2120">
                  <c:v>2121.0</c:v>
                </c:pt>
                <c:pt idx="2121">
                  <c:v>2122.0</c:v>
                </c:pt>
                <c:pt idx="2122">
                  <c:v>2123.0</c:v>
                </c:pt>
                <c:pt idx="2123">
                  <c:v>2124.0</c:v>
                </c:pt>
                <c:pt idx="2124">
                  <c:v>2125.0</c:v>
                </c:pt>
                <c:pt idx="2125">
                  <c:v>2126.0</c:v>
                </c:pt>
                <c:pt idx="2126">
                  <c:v>2127.0</c:v>
                </c:pt>
                <c:pt idx="2127">
                  <c:v>2128.0</c:v>
                </c:pt>
                <c:pt idx="2128">
                  <c:v>2129.0</c:v>
                </c:pt>
                <c:pt idx="2129">
                  <c:v>2130.0</c:v>
                </c:pt>
                <c:pt idx="2130">
                  <c:v>2131.0</c:v>
                </c:pt>
                <c:pt idx="2131">
                  <c:v>2132.0</c:v>
                </c:pt>
                <c:pt idx="2132">
                  <c:v>2133.0</c:v>
                </c:pt>
                <c:pt idx="2133">
                  <c:v>2134.0</c:v>
                </c:pt>
                <c:pt idx="2134">
                  <c:v>2135.0</c:v>
                </c:pt>
                <c:pt idx="2135">
                  <c:v>2136.0</c:v>
                </c:pt>
                <c:pt idx="2136">
                  <c:v>2137.0</c:v>
                </c:pt>
                <c:pt idx="2137">
                  <c:v>2138.0</c:v>
                </c:pt>
                <c:pt idx="2138">
                  <c:v>2139.0</c:v>
                </c:pt>
                <c:pt idx="2139">
                  <c:v>2140.0</c:v>
                </c:pt>
                <c:pt idx="2140">
                  <c:v>2141.0</c:v>
                </c:pt>
                <c:pt idx="2141">
                  <c:v>2142.0</c:v>
                </c:pt>
                <c:pt idx="2142">
                  <c:v>2143.0</c:v>
                </c:pt>
                <c:pt idx="2143">
                  <c:v>2144.0</c:v>
                </c:pt>
                <c:pt idx="2144">
                  <c:v>2145.0</c:v>
                </c:pt>
                <c:pt idx="2145">
                  <c:v>2146.0</c:v>
                </c:pt>
                <c:pt idx="2146">
                  <c:v>2147.0</c:v>
                </c:pt>
                <c:pt idx="2147">
                  <c:v>2148.0</c:v>
                </c:pt>
                <c:pt idx="2148">
                  <c:v>2149.0</c:v>
                </c:pt>
                <c:pt idx="2149">
                  <c:v>2150.0</c:v>
                </c:pt>
                <c:pt idx="2150">
                  <c:v>2151.0</c:v>
                </c:pt>
                <c:pt idx="2151">
                  <c:v>2152.0</c:v>
                </c:pt>
                <c:pt idx="2152">
                  <c:v>2153.0</c:v>
                </c:pt>
                <c:pt idx="2153">
                  <c:v>2154.0</c:v>
                </c:pt>
                <c:pt idx="2154">
                  <c:v>2155.0</c:v>
                </c:pt>
                <c:pt idx="2155">
                  <c:v>2156.0</c:v>
                </c:pt>
                <c:pt idx="2156">
                  <c:v>2157.0</c:v>
                </c:pt>
                <c:pt idx="2157">
                  <c:v>2158.0</c:v>
                </c:pt>
                <c:pt idx="2158">
                  <c:v>2159.0</c:v>
                </c:pt>
                <c:pt idx="2159">
                  <c:v>2160.0</c:v>
                </c:pt>
                <c:pt idx="2160">
                  <c:v>2161.0</c:v>
                </c:pt>
                <c:pt idx="2161">
                  <c:v>2162.0</c:v>
                </c:pt>
                <c:pt idx="2162">
                  <c:v>2163.0</c:v>
                </c:pt>
                <c:pt idx="2163">
                  <c:v>2164.0</c:v>
                </c:pt>
                <c:pt idx="2164">
                  <c:v>2165.0</c:v>
                </c:pt>
                <c:pt idx="2165">
                  <c:v>2166.0</c:v>
                </c:pt>
                <c:pt idx="2166">
                  <c:v>2167.0</c:v>
                </c:pt>
                <c:pt idx="2167">
                  <c:v>2168.0</c:v>
                </c:pt>
                <c:pt idx="2168">
                  <c:v>2169.0</c:v>
                </c:pt>
                <c:pt idx="2169">
                  <c:v>2170.0</c:v>
                </c:pt>
                <c:pt idx="2170">
                  <c:v>2171.0</c:v>
                </c:pt>
                <c:pt idx="2171">
                  <c:v>2172.0</c:v>
                </c:pt>
                <c:pt idx="2172">
                  <c:v>2173.0</c:v>
                </c:pt>
                <c:pt idx="2173">
                  <c:v>2174.0</c:v>
                </c:pt>
                <c:pt idx="2174">
                  <c:v>2175.0</c:v>
                </c:pt>
                <c:pt idx="2175">
                  <c:v>2176.0</c:v>
                </c:pt>
                <c:pt idx="2176">
                  <c:v>2177.0</c:v>
                </c:pt>
                <c:pt idx="2177">
                  <c:v>2178.0</c:v>
                </c:pt>
                <c:pt idx="2178">
                  <c:v>2179.0</c:v>
                </c:pt>
                <c:pt idx="2179">
                  <c:v>2180.0</c:v>
                </c:pt>
                <c:pt idx="2180">
                  <c:v>2181.0</c:v>
                </c:pt>
                <c:pt idx="2181">
                  <c:v>2182.0</c:v>
                </c:pt>
                <c:pt idx="2182">
                  <c:v>2183.0</c:v>
                </c:pt>
                <c:pt idx="2183">
                  <c:v>2184.0</c:v>
                </c:pt>
                <c:pt idx="2184">
                  <c:v>2185.0</c:v>
                </c:pt>
                <c:pt idx="2185">
                  <c:v>2186.0</c:v>
                </c:pt>
                <c:pt idx="2186">
                  <c:v>2187.0</c:v>
                </c:pt>
                <c:pt idx="2187">
                  <c:v>2188.0</c:v>
                </c:pt>
                <c:pt idx="2188">
                  <c:v>2189.0</c:v>
                </c:pt>
                <c:pt idx="2189">
                  <c:v>2190.0</c:v>
                </c:pt>
                <c:pt idx="2190">
                  <c:v>2191.0</c:v>
                </c:pt>
                <c:pt idx="2191">
                  <c:v>2192.0</c:v>
                </c:pt>
                <c:pt idx="2192">
                  <c:v>2193.0</c:v>
                </c:pt>
                <c:pt idx="2193">
                  <c:v>2194.0</c:v>
                </c:pt>
                <c:pt idx="2194">
                  <c:v>2195.0</c:v>
                </c:pt>
                <c:pt idx="2195">
                  <c:v>2196.0</c:v>
                </c:pt>
                <c:pt idx="2196">
                  <c:v>2197.0</c:v>
                </c:pt>
                <c:pt idx="2197">
                  <c:v>2198.0</c:v>
                </c:pt>
                <c:pt idx="2198">
                  <c:v>2199.0</c:v>
                </c:pt>
                <c:pt idx="2199">
                  <c:v>2200.0</c:v>
                </c:pt>
                <c:pt idx="2200">
                  <c:v>2201.0</c:v>
                </c:pt>
                <c:pt idx="2201">
                  <c:v>2202.0</c:v>
                </c:pt>
                <c:pt idx="2202">
                  <c:v>2203.0</c:v>
                </c:pt>
                <c:pt idx="2203">
                  <c:v>2204.0</c:v>
                </c:pt>
                <c:pt idx="2204">
                  <c:v>2205.0</c:v>
                </c:pt>
                <c:pt idx="2205">
                  <c:v>2206.0</c:v>
                </c:pt>
                <c:pt idx="2206">
                  <c:v>2207.0</c:v>
                </c:pt>
                <c:pt idx="2207">
                  <c:v>2208.0</c:v>
                </c:pt>
                <c:pt idx="2208">
                  <c:v>2209.0</c:v>
                </c:pt>
                <c:pt idx="2209">
                  <c:v>2210.0</c:v>
                </c:pt>
                <c:pt idx="2210">
                  <c:v>2211.0</c:v>
                </c:pt>
                <c:pt idx="2211">
                  <c:v>2212.0</c:v>
                </c:pt>
                <c:pt idx="2212">
                  <c:v>2213.0</c:v>
                </c:pt>
                <c:pt idx="2213">
                  <c:v>2214.0</c:v>
                </c:pt>
                <c:pt idx="2214">
                  <c:v>2215.0</c:v>
                </c:pt>
                <c:pt idx="2215">
                  <c:v>2216.0</c:v>
                </c:pt>
                <c:pt idx="2216">
                  <c:v>2217.0</c:v>
                </c:pt>
                <c:pt idx="2217">
                  <c:v>2218.0</c:v>
                </c:pt>
                <c:pt idx="2218">
                  <c:v>2219.0</c:v>
                </c:pt>
                <c:pt idx="2219">
                  <c:v>2220.0</c:v>
                </c:pt>
                <c:pt idx="2220">
                  <c:v>2221.0</c:v>
                </c:pt>
                <c:pt idx="2221">
                  <c:v>2222.0</c:v>
                </c:pt>
                <c:pt idx="2222">
                  <c:v>2223.0</c:v>
                </c:pt>
                <c:pt idx="2223">
                  <c:v>2224.0</c:v>
                </c:pt>
                <c:pt idx="2224">
                  <c:v>2225.0</c:v>
                </c:pt>
                <c:pt idx="2225">
                  <c:v>2226.0</c:v>
                </c:pt>
                <c:pt idx="2226">
                  <c:v>2227.0</c:v>
                </c:pt>
                <c:pt idx="2227">
                  <c:v>2228.0</c:v>
                </c:pt>
                <c:pt idx="2228">
                  <c:v>2229.0</c:v>
                </c:pt>
                <c:pt idx="2229">
                  <c:v>2230.0</c:v>
                </c:pt>
                <c:pt idx="2230">
                  <c:v>2231.0</c:v>
                </c:pt>
                <c:pt idx="2231">
                  <c:v>2232.0</c:v>
                </c:pt>
                <c:pt idx="2232">
                  <c:v>2233.0</c:v>
                </c:pt>
                <c:pt idx="2233">
                  <c:v>2234.0</c:v>
                </c:pt>
                <c:pt idx="2234">
                  <c:v>2235.0</c:v>
                </c:pt>
                <c:pt idx="2235">
                  <c:v>2236.0</c:v>
                </c:pt>
                <c:pt idx="2236">
                  <c:v>2237.0</c:v>
                </c:pt>
                <c:pt idx="2237">
                  <c:v>2238.0</c:v>
                </c:pt>
                <c:pt idx="2238">
                  <c:v>2239.0</c:v>
                </c:pt>
                <c:pt idx="2239">
                  <c:v>2240.0</c:v>
                </c:pt>
                <c:pt idx="2240">
                  <c:v>2241.0</c:v>
                </c:pt>
                <c:pt idx="2241">
                  <c:v>2242.0</c:v>
                </c:pt>
                <c:pt idx="2242">
                  <c:v>2243.0</c:v>
                </c:pt>
                <c:pt idx="2243">
                  <c:v>2244.0</c:v>
                </c:pt>
                <c:pt idx="2244">
                  <c:v>2245.0</c:v>
                </c:pt>
                <c:pt idx="2245">
                  <c:v>2246.0</c:v>
                </c:pt>
                <c:pt idx="2246">
                  <c:v>2247.0</c:v>
                </c:pt>
                <c:pt idx="2247">
                  <c:v>2248.0</c:v>
                </c:pt>
                <c:pt idx="2248">
                  <c:v>2249.0</c:v>
                </c:pt>
                <c:pt idx="2249">
                  <c:v>2250.0</c:v>
                </c:pt>
                <c:pt idx="2250">
                  <c:v>2251.0</c:v>
                </c:pt>
                <c:pt idx="2251">
                  <c:v>2252.0</c:v>
                </c:pt>
                <c:pt idx="2252">
                  <c:v>2253.0</c:v>
                </c:pt>
                <c:pt idx="2253">
                  <c:v>2254.0</c:v>
                </c:pt>
                <c:pt idx="2254">
                  <c:v>2255.0</c:v>
                </c:pt>
                <c:pt idx="2255">
                  <c:v>2256.0</c:v>
                </c:pt>
                <c:pt idx="2256">
                  <c:v>2257.0</c:v>
                </c:pt>
                <c:pt idx="2257">
                  <c:v>2258.0</c:v>
                </c:pt>
                <c:pt idx="2258">
                  <c:v>2259.0</c:v>
                </c:pt>
                <c:pt idx="2259">
                  <c:v>2260.0</c:v>
                </c:pt>
                <c:pt idx="2260">
                  <c:v>2261.0</c:v>
                </c:pt>
                <c:pt idx="2261">
                  <c:v>2262.0</c:v>
                </c:pt>
                <c:pt idx="2262">
                  <c:v>2263.0</c:v>
                </c:pt>
                <c:pt idx="2263">
                  <c:v>2264.0</c:v>
                </c:pt>
                <c:pt idx="2264">
                  <c:v>2265.0</c:v>
                </c:pt>
                <c:pt idx="2265">
                  <c:v>2266.0</c:v>
                </c:pt>
                <c:pt idx="2266">
                  <c:v>2267.0</c:v>
                </c:pt>
                <c:pt idx="2267">
                  <c:v>2268.0</c:v>
                </c:pt>
                <c:pt idx="2268">
                  <c:v>2269.0</c:v>
                </c:pt>
                <c:pt idx="2269">
                  <c:v>2270.0</c:v>
                </c:pt>
                <c:pt idx="2270">
                  <c:v>2271.0</c:v>
                </c:pt>
                <c:pt idx="2271">
                  <c:v>2272.0</c:v>
                </c:pt>
                <c:pt idx="2272">
                  <c:v>2273.0</c:v>
                </c:pt>
                <c:pt idx="2273">
                  <c:v>2274.0</c:v>
                </c:pt>
                <c:pt idx="2274">
                  <c:v>2275.0</c:v>
                </c:pt>
                <c:pt idx="2275">
                  <c:v>2276.0</c:v>
                </c:pt>
                <c:pt idx="2276">
                  <c:v>2277.0</c:v>
                </c:pt>
                <c:pt idx="2277">
                  <c:v>2278.0</c:v>
                </c:pt>
                <c:pt idx="2278">
                  <c:v>2279.0</c:v>
                </c:pt>
                <c:pt idx="2279">
                  <c:v>2280.0</c:v>
                </c:pt>
                <c:pt idx="2280">
                  <c:v>2281.0</c:v>
                </c:pt>
                <c:pt idx="2281">
                  <c:v>2282.0</c:v>
                </c:pt>
                <c:pt idx="2282">
                  <c:v>2283.0</c:v>
                </c:pt>
                <c:pt idx="2283">
                  <c:v>2284.0</c:v>
                </c:pt>
                <c:pt idx="2284">
                  <c:v>2285.0</c:v>
                </c:pt>
                <c:pt idx="2285">
                  <c:v>2286.0</c:v>
                </c:pt>
                <c:pt idx="2286">
                  <c:v>2287.0</c:v>
                </c:pt>
                <c:pt idx="2287">
                  <c:v>2288.0</c:v>
                </c:pt>
                <c:pt idx="2288">
                  <c:v>2289.0</c:v>
                </c:pt>
                <c:pt idx="2289">
                  <c:v>2290.0</c:v>
                </c:pt>
                <c:pt idx="2290">
                  <c:v>2291.0</c:v>
                </c:pt>
                <c:pt idx="2291">
                  <c:v>2292.0</c:v>
                </c:pt>
                <c:pt idx="2292">
                  <c:v>2293.0</c:v>
                </c:pt>
                <c:pt idx="2293">
                  <c:v>2294.0</c:v>
                </c:pt>
                <c:pt idx="2294">
                  <c:v>2295.0</c:v>
                </c:pt>
                <c:pt idx="2295">
                  <c:v>2296.0</c:v>
                </c:pt>
                <c:pt idx="2296">
                  <c:v>2297.0</c:v>
                </c:pt>
                <c:pt idx="2297">
                  <c:v>2298.0</c:v>
                </c:pt>
                <c:pt idx="2298">
                  <c:v>2299.0</c:v>
                </c:pt>
                <c:pt idx="2299">
                  <c:v>2300.0</c:v>
                </c:pt>
                <c:pt idx="2300">
                  <c:v>2301.0</c:v>
                </c:pt>
                <c:pt idx="2301">
                  <c:v>2302.0</c:v>
                </c:pt>
                <c:pt idx="2302">
                  <c:v>2303.0</c:v>
                </c:pt>
                <c:pt idx="2303">
                  <c:v>2304.0</c:v>
                </c:pt>
                <c:pt idx="2304">
                  <c:v>2305.0</c:v>
                </c:pt>
                <c:pt idx="2305">
                  <c:v>2306.0</c:v>
                </c:pt>
                <c:pt idx="2306">
                  <c:v>2307.0</c:v>
                </c:pt>
                <c:pt idx="2307">
                  <c:v>2308.0</c:v>
                </c:pt>
                <c:pt idx="2308">
                  <c:v>2309.0</c:v>
                </c:pt>
                <c:pt idx="2309">
                  <c:v>2310.0</c:v>
                </c:pt>
                <c:pt idx="2310">
                  <c:v>2311.0</c:v>
                </c:pt>
                <c:pt idx="2311">
                  <c:v>2312.0</c:v>
                </c:pt>
                <c:pt idx="2312">
                  <c:v>2313.0</c:v>
                </c:pt>
                <c:pt idx="2313">
                  <c:v>2314.0</c:v>
                </c:pt>
                <c:pt idx="2314">
                  <c:v>2315.0</c:v>
                </c:pt>
                <c:pt idx="2315">
                  <c:v>2316.0</c:v>
                </c:pt>
                <c:pt idx="2316">
                  <c:v>2317.0</c:v>
                </c:pt>
                <c:pt idx="2317">
                  <c:v>2318.0</c:v>
                </c:pt>
                <c:pt idx="2318">
                  <c:v>2319.0</c:v>
                </c:pt>
                <c:pt idx="2319">
                  <c:v>2320.0</c:v>
                </c:pt>
                <c:pt idx="2320">
                  <c:v>2321.0</c:v>
                </c:pt>
                <c:pt idx="2321">
                  <c:v>2322.0</c:v>
                </c:pt>
                <c:pt idx="2322">
                  <c:v>2323.0</c:v>
                </c:pt>
                <c:pt idx="2323">
                  <c:v>2324.0</c:v>
                </c:pt>
                <c:pt idx="2324">
                  <c:v>2325.0</c:v>
                </c:pt>
                <c:pt idx="2325">
                  <c:v>2326.0</c:v>
                </c:pt>
                <c:pt idx="2326">
                  <c:v>2327.0</c:v>
                </c:pt>
                <c:pt idx="2327">
                  <c:v>2328.0</c:v>
                </c:pt>
                <c:pt idx="2328">
                  <c:v>2329.0</c:v>
                </c:pt>
                <c:pt idx="2329">
                  <c:v>2330.0</c:v>
                </c:pt>
                <c:pt idx="2330">
                  <c:v>2331.0</c:v>
                </c:pt>
                <c:pt idx="2331">
                  <c:v>2332.0</c:v>
                </c:pt>
                <c:pt idx="2332">
                  <c:v>2333.0</c:v>
                </c:pt>
                <c:pt idx="2333">
                  <c:v>2334.0</c:v>
                </c:pt>
                <c:pt idx="2334">
                  <c:v>2335.0</c:v>
                </c:pt>
                <c:pt idx="2335">
                  <c:v>2336.0</c:v>
                </c:pt>
                <c:pt idx="2336">
                  <c:v>2337.0</c:v>
                </c:pt>
                <c:pt idx="2337">
                  <c:v>2338.0</c:v>
                </c:pt>
                <c:pt idx="2338">
                  <c:v>2339.0</c:v>
                </c:pt>
                <c:pt idx="2339">
                  <c:v>2340.0</c:v>
                </c:pt>
                <c:pt idx="2340">
                  <c:v>2341.0</c:v>
                </c:pt>
                <c:pt idx="2341">
                  <c:v>2342.0</c:v>
                </c:pt>
                <c:pt idx="2342">
                  <c:v>2343.0</c:v>
                </c:pt>
                <c:pt idx="2343">
                  <c:v>2344.0</c:v>
                </c:pt>
                <c:pt idx="2344">
                  <c:v>2345.0</c:v>
                </c:pt>
                <c:pt idx="2345">
                  <c:v>2346.0</c:v>
                </c:pt>
                <c:pt idx="2346">
                  <c:v>2347.0</c:v>
                </c:pt>
                <c:pt idx="2347">
                  <c:v>2348.0</c:v>
                </c:pt>
                <c:pt idx="2348">
                  <c:v>2349.0</c:v>
                </c:pt>
                <c:pt idx="2349">
                  <c:v>2350.0</c:v>
                </c:pt>
                <c:pt idx="2350">
                  <c:v>2351.0</c:v>
                </c:pt>
                <c:pt idx="2351">
                  <c:v>2352.0</c:v>
                </c:pt>
                <c:pt idx="2352">
                  <c:v>2353.0</c:v>
                </c:pt>
                <c:pt idx="2353">
                  <c:v>2354.0</c:v>
                </c:pt>
                <c:pt idx="2354">
                  <c:v>2355.0</c:v>
                </c:pt>
                <c:pt idx="2355">
                  <c:v>2356.0</c:v>
                </c:pt>
                <c:pt idx="2356">
                  <c:v>2357.0</c:v>
                </c:pt>
                <c:pt idx="2357">
                  <c:v>2358.0</c:v>
                </c:pt>
                <c:pt idx="2358">
                  <c:v>2359.0</c:v>
                </c:pt>
                <c:pt idx="2359">
                  <c:v>2360.0</c:v>
                </c:pt>
                <c:pt idx="2360">
                  <c:v>2361.0</c:v>
                </c:pt>
                <c:pt idx="2361">
                  <c:v>2362.0</c:v>
                </c:pt>
                <c:pt idx="2362">
                  <c:v>2363.0</c:v>
                </c:pt>
                <c:pt idx="2363">
                  <c:v>2364.0</c:v>
                </c:pt>
                <c:pt idx="2364">
                  <c:v>2365.0</c:v>
                </c:pt>
                <c:pt idx="2365">
                  <c:v>2366.0</c:v>
                </c:pt>
                <c:pt idx="2366">
                  <c:v>2367.0</c:v>
                </c:pt>
                <c:pt idx="2367">
                  <c:v>2368.0</c:v>
                </c:pt>
                <c:pt idx="2368">
                  <c:v>2369.0</c:v>
                </c:pt>
                <c:pt idx="2369">
                  <c:v>2370.0</c:v>
                </c:pt>
                <c:pt idx="2370">
                  <c:v>2371.0</c:v>
                </c:pt>
                <c:pt idx="2371">
                  <c:v>2372.0</c:v>
                </c:pt>
                <c:pt idx="2372">
                  <c:v>2373.0</c:v>
                </c:pt>
                <c:pt idx="2373">
                  <c:v>2374.0</c:v>
                </c:pt>
                <c:pt idx="2374">
                  <c:v>2375.0</c:v>
                </c:pt>
                <c:pt idx="2375">
                  <c:v>2376.0</c:v>
                </c:pt>
                <c:pt idx="2376">
                  <c:v>2377.0</c:v>
                </c:pt>
                <c:pt idx="2377">
                  <c:v>2378.0</c:v>
                </c:pt>
                <c:pt idx="2378">
                  <c:v>2379.0</c:v>
                </c:pt>
                <c:pt idx="2379">
                  <c:v>2380.0</c:v>
                </c:pt>
                <c:pt idx="2380">
                  <c:v>2381.0</c:v>
                </c:pt>
                <c:pt idx="2381">
                  <c:v>2382.0</c:v>
                </c:pt>
                <c:pt idx="2382">
                  <c:v>2383.0</c:v>
                </c:pt>
                <c:pt idx="2383">
                  <c:v>2384.0</c:v>
                </c:pt>
                <c:pt idx="2384">
                  <c:v>2385.0</c:v>
                </c:pt>
                <c:pt idx="2385">
                  <c:v>2386.0</c:v>
                </c:pt>
                <c:pt idx="2386">
                  <c:v>2387.0</c:v>
                </c:pt>
                <c:pt idx="2387">
                  <c:v>2388.0</c:v>
                </c:pt>
                <c:pt idx="2388">
                  <c:v>2389.0</c:v>
                </c:pt>
                <c:pt idx="2389">
                  <c:v>2390.0</c:v>
                </c:pt>
                <c:pt idx="2390">
                  <c:v>2391.0</c:v>
                </c:pt>
                <c:pt idx="2391">
                  <c:v>2392.0</c:v>
                </c:pt>
                <c:pt idx="2392">
                  <c:v>2393.0</c:v>
                </c:pt>
                <c:pt idx="2393">
                  <c:v>2394.0</c:v>
                </c:pt>
                <c:pt idx="2394">
                  <c:v>2395.0</c:v>
                </c:pt>
                <c:pt idx="2395">
                  <c:v>2396.0</c:v>
                </c:pt>
                <c:pt idx="2396">
                  <c:v>2397.0</c:v>
                </c:pt>
                <c:pt idx="2397">
                  <c:v>2398.0</c:v>
                </c:pt>
                <c:pt idx="2398">
                  <c:v>2399.0</c:v>
                </c:pt>
                <c:pt idx="2399">
                  <c:v>2400.0</c:v>
                </c:pt>
                <c:pt idx="2400">
                  <c:v>2401.0</c:v>
                </c:pt>
                <c:pt idx="2401">
                  <c:v>2402.0</c:v>
                </c:pt>
                <c:pt idx="2402">
                  <c:v>2403.0</c:v>
                </c:pt>
                <c:pt idx="2403">
                  <c:v>2404.0</c:v>
                </c:pt>
                <c:pt idx="2404">
                  <c:v>2405.0</c:v>
                </c:pt>
                <c:pt idx="2405">
                  <c:v>2406.0</c:v>
                </c:pt>
                <c:pt idx="2406">
                  <c:v>2407.0</c:v>
                </c:pt>
                <c:pt idx="2407">
                  <c:v>2408.0</c:v>
                </c:pt>
                <c:pt idx="2408">
                  <c:v>2409.0</c:v>
                </c:pt>
                <c:pt idx="2409">
                  <c:v>2410.0</c:v>
                </c:pt>
                <c:pt idx="2410">
                  <c:v>2411.0</c:v>
                </c:pt>
                <c:pt idx="2411">
                  <c:v>2412.0</c:v>
                </c:pt>
                <c:pt idx="2412">
                  <c:v>2413.0</c:v>
                </c:pt>
                <c:pt idx="2413">
                  <c:v>2414.0</c:v>
                </c:pt>
                <c:pt idx="2414">
                  <c:v>2415.0</c:v>
                </c:pt>
                <c:pt idx="2415">
                  <c:v>2416.0</c:v>
                </c:pt>
                <c:pt idx="2416">
                  <c:v>2417.0</c:v>
                </c:pt>
                <c:pt idx="2417">
                  <c:v>2418.0</c:v>
                </c:pt>
                <c:pt idx="2418">
                  <c:v>2419.0</c:v>
                </c:pt>
                <c:pt idx="2419">
                  <c:v>2420.0</c:v>
                </c:pt>
                <c:pt idx="2420">
                  <c:v>2421.0</c:v>
                </c:pt>
                <c:pt idx="2421">
                  <c:v>2422.0</c:v>
                </c:pt>
                <c:pt idx="2422">
                  <c:v>2423.0</c:v>
                </c:pt>
                <c:pt idx="2423">
                  <c:v>2424.0</c:v>
                </c:pt>
                <c:pt idx="2424">
                  <c:v>2425.0</c:v>
                </c:pt>
                <c:pt idx="2425">
                  <c:v>2426.0</c:v>
                </c:pt>
                <c:pt idx="2426">
                  <c:v>2427.0</c:v>
                </c:pt>
                <c:pt idx="2427">
                  <c:v>2428.0</c:v>
                </c:pt>
                <c:pt idx="2428">
                  <c:v>2429.0</c:v>
                </c:pt>
                <c:pt idx="2429">
                  <c:v>2430.0</c:v>
                </c:pt>
                <c:pt idx="2430">
                  <c:v>2431.0</c:v>
                </c:pt>
                <c:pt idx="2431">
                  <c:v>2432.0</c:v>
                </c:pt>
                <c:pt idx="2432">
                  <c:v>2433.0</c:v>
                </c:pt>
                <c:pt idx="2433">
                  <c:v>2434.0</c:v>
                </c:pt>
                <c:pt idx="2434">
                  <c:v>2435.0</c:v>
                </c:pt>
                <c:pt idx="2435">
                  <c:v>2436.0</c:v>
                </c:pt>
                <c:pt idx="2436">
                  <c:v>2437.0</c:v>
                </c:pt>
                <c:pt idx="2437">
                  <c:v>2438.0</c:v>
                </c:pt>
                <c:pt idx="2438">
                  <c:v>2439.0</c:v>
                </c:pt>
                <c:pt idx="2439">
                  <c:v>2440.0</c:v>
                </c:pt>
                <c:pt idx="2440">
                  <c:v>2441.0</c:v>
                </c:pt>
                <c:pt idx="2441">
                  <c:v>2442.0</c:v>
                </c:pt>
                <c:pt idx="2442">
                  <c:v>2443.0</c:v>
                </c:pt>
                <c:pt idx="2443">
                  <c:v>2444.0</c:v>
                </c:pt>
                <c:pt idx="2444">
                  <c:v>2445.0</c:v>
                </c:pt>
                <c:pt idx="2445">
                  <c:v>2446.0</c:v>
                </c:pt>
                <c:pt idx="2446">
                  <c:v>2447.0</c:v>
                </c:pt>
                <c:pt idx="2447">
                  <c:v>2448.0</c:v>
                </c:pt>
                <c:pt idx="2448">
                  <c:v>2449.0</c:v>
                </c:pt>
                <c:pt idx="2449">
                  <c:v>2450.0</c:v>
                </c:pt>
                <c:pt idx="2450">
                  <c:v>2451.0</c:v>
                </c:pt>
                <c:pt idx="2451">
                  <c:v>2452.0</c:v>
                </c:pt>
                <c:pt idx="2452">
                  <c:v>2453.0</c:v>
                </c:pt>
                <c:pt idx="2453">
                  <c:v>2454.0</c:v>
                </c:pt>
                <c:pt idx="2454">
                  <c:v>2455.0</c:v>
                </c:pt>
                <c:pt idx="2455">
                  <c:v>2456.0</c:v>
                </c:pt>
                <c:pt idx="2456">
                  <c:v>2457.0</c:v>
                </c:pt>
                <c:pt idx="2457">
                  <c:v>2458.0</c:v>
                </c:pt>
                <c:pt idx="2458">
                  <c:v>2459.0</c:v>
                </c:pt>
                <c:pt idx="2459">
                  <c:v>2460.0</c:v>
                </c:pt>
                <c:pt idx="2460">
                  <c:v>2461.0</c:v>
                </c:pt>
                <c:pt idx="2461">
                  <c:v>2462.0</c:v>
                </c:pt>
                <c:pt idx="2462">
                  <c:v>2463.0</c:v>
                </c:pt>
                <c:pt idx="2463">
                  <c:v>2464.0</c:v>
                </c:pt>
                <c:pt idx="2464">
                  <c:v>2465.0</c:v>
                </c:pt>
                <c:pt idx="2465">
                  <c:v>2466.0</c:v>
                </c:pt>
                <c:pt idx="2466">
                  <c:v>2467.0</c:v>
                </c:pt>
                <c:pt idx="2467">
                  <c:v>2468.0</c:v>
                </c:pt>
                <c:pt idx="2468">
                  <c:v>2469.0</c:v>
                </c:pt>
                <c:pt idx="2469">
                  <c:v>2470.0</c:v>
                </c:pt>
                <c:pt idx="2470">
                  <c:v>2471.0</c:v>
                </c:pt>
                <c:pt idx="2471">
                  <c:v>2472.0</c:v>
                </c:pt>
                <c:pt idx="2472">
                  <c:v>2473.0</c:v>
                </c:pt>
                <c:pt idx="2473">
                  <c:v>2474.0</c:v>
                </c:pt>
                <c:pt idx="2474">
                  <c:v>2475.0</c:v>
                </c:pt>
                <c:pt idx="2475">
                  <c:v>2476.0</c:v>
                </c:pt>
                <c:pt idx="2476">
                  <c:v>2477.0</c:v>
                </c:pt>
                <c:pt idx="2477">
                  <c:v>2478.0</c:v>
                </c:pt>
                <c:pt idx="2478">
                  <c:v>2479.0</c:v>
                </c:pt>
                <c:pt idx="2479">
                  <c:v>2480.0</c:v>
                </c:pt>
                <c:pt idx="2480">
                  <c:v>2481.0</c:v>
                </c:pt>
                <c:pt idx="2481">
                  <c:v>2482.0</c:v>
                </c:pt>
                <c:pt idx="2482">
                  <c:v>2483.0</c:v>
                </c:pt>
                <c:pt idx="2483">
                  <c:v>2484.0</c:v>
                </c:pt>
                <c:pt idx="2484">
                  <c:v>2485.0</c:v>
                </c:pt>
                <c:pt idx="2485">
                  <c:v>2486.0</c:v>
                </c:pt>
                <c:pt idx="2486">
                  <c:v>2487.0</c:v>
                </c:pt>
                <c:pt idx="2487">
                  <c:v>2488.0</c:v>
                </c:pt>
                <c:pt idx="2488">
                  <c:v>2489.0</c:v>
                </c:pt>
                <c:pt idx="2489">
                  <c:v>2490.0</c:v>
                </c:pt>
                <c:pt idx="2490">
                  <c:v>2491.0</c:v>
                </c:pt>
                <c:pt idx="2491">
                  <c:v>2492.0</c:v>
                </c:pt>
                <c:pt idx="2492">
                  <c:v>2493.0</c:v>
                </c:pt>
                <c:pt idx="2493">
                  <c:v>2494.0</c:v>
                </c:pt>
                <c:pt idx="2494">
                  <c:v>2495.0</c:v>
                </c:pt>
                <c:pt idx="2495">
                  <c:v>2496.0</c:v>
                </c:pt>
                <c:pt idx="2496">
                  <c:v>2497.0</c:v>
                </c:pt>
                <c:pt idx="2497">
                  <c:v>2498.0</c:v>
                </c:pt>
                <c:pt idx="2498">
                  <c:v>2499.0</c:v>
                </c:pt>
                <c:pt idx="2499">
                  <c:v>2500.0</c:v>
                </c:pt>
                <c:pt idx="2500">
                  <c:v>2501.0</c:v>
                </c:pt>
                <c:pt idx="2501">
                  <c:v>2502.0</c:v>
                </c:pt>
                <c:pt idx="2502">
                  <c:v>2503.0</c:v>
                </c:pt>
                <c:pt idx="2503">
                  <c:v>2504.0</c:v>
                </c:pt>
                <c:pt idx="2504">
                  <c:v>2505.0</c:v>
                </c:pt>
                <c:pt idx="2505">
                  <c:v>2506.0</c:v>
                </c:pt>
                <c:pt idx="2506">
                  <c:v>2507.0</c:v>
                </c:pt>
                <c:pt idx="2507">
                  <c:v>2508.0</c:v>
                </c:pt>
                <c:pt idx="2508">
                  <c:v>2509.0</c:v>
                </c:pt>
                <c:pt idx="2509">
                  <c:v>2510.0</c:v>
                </c:pt>
                <c:pt idx="2510">
                  <c:v>2511.0</c:v>
                </c:pt>
                <c:pt idx="2511">
                  <c:v>2512.0</c:v>
                </c:pt>
                <c:pt idx="2512">
                  <c:v>2513.0</c:v>
                </c:pt>
                <c:pt idx="2513">
                  <c:v>2514.0</c:v>
                </c:pt>
                <c:pt idx="2514">
                  <c:v>2515.0</c:v>
                </c:pt>
                <c:pt idx="2515">
                  <c:v>2516.0</c:v>
                </c:pt>
                <c:pt idx="2516">
                  <c:v>2517.0</c:v>
                </c:pt>
                <c:pt idx="2517">
                  <c:v>2518.0</c:v>
                </c:pt>
                <c:pt idx="2518">
                  <c:v>2519.0</c:v>
                </c:pt>
                <c:pt idx="2519">
                  <c:v>2520.0</c:v>
                </c:pt>
                <c:pt idx="2520">
                  <c:v>2521.0</c:v>
                </c:pt>
                <c:pt idx="2521">
                  <c:v>2522.0</c:v>
                </c:pt>
                <c:pt idx="2522">
                  <c:v>2523.0</c:v>
                </c:pt>
                <c:pt idx="2523">
                  <c:v>2524.0</c:v>
                </c:pt>
                <c:pt idx="2524">
                  <c:v>2525.0</c:v>
                </c:pt>
                <c:pt idx="2525">
                  <c:v>2526.0</c:v>
                </c:pt>
                <c:pt idx="2526">
                  <c:v>2527.0</c:v>
                </c:pt>
                <c:pt idx="2527">
                  <c:v>2528.0</c:v>
                </c:pt>
                <c:pt idx="2528">
                  <c:v>2529.0</c:v>
                </c:pt>
                <c:pt idx="2529">
                  <c:v>2530.0</c:v>
                </c:pt>
                <c:pt idx="2530">
                  <c:v>2531.0</c:v>
                </c:pt>
                <c:pt idx="2531">
                  <c:v>2532.0</c:v>
                </c:pt>
                <c:pt idx="2532">
                  <c:v>2533.0</c:v>
                </c:pt>
                <c:pt idx="2533">
                  <c:v>2534.0</c:v>
                </c:pt>
                <c:pt idx="2534">
                  <c:v>2535.0</c:v>
                </c:pt>
                <c:pt idx="2535">
                  <c:v>2536.0</c:v>
                </c:pt>
                <c:pt idx="2536">
                  <c:v>2537.0</c:v>
                </c:pt>
                <c:pt idx="2537">
                  <c:v>2538.0</c:v>
                </c:pt>
                <c:pt idx="2538">
                  <c:v>2539.0</c:v>
                </c:pt>
                <c:pt idx="2539">
                  <c:v>2540.0</c:v>
                </c:pt>
                <c:pt idx="2540">
                  <c:v>2541.0</c:v>
                </c:pt>
                <c:pt idx="2541">
                  <c:v>2542.0</c:v>
                </c:pt>
                <c:pt idx="2542">
                  <c:v>2543.0</c:v>
                </c:pt>
                <c:pt idx="2543">
                  <c:v>2544.0</c:v>
                </c:pt>
                <c:pt idx="2544">
                  <c:v>2545.0</c:v>
                </c:pt>
                <c:pt idx="2545">
                  <c:v>2546.0</c:v>
                </c:pt>
                <c:pt idx="2546">
                  <c:v>2547.0</c:v>
                </c:pt>
                <c:pt idx="2547">
                  <c:v>2548.0</c:v>
                </c:pt>
                <c:pt idx="2548">
                  <c:v>2549.0</c:v>
                </c:pt>
                <c:pt idx="2549">
                  <c:v>2550.0</c:v>
                </c:pt>
                <c:pt idx="2550">
                  <c:v>2551.0</c:v>
                </c:pt>
                <c:pt idx="2551">
                  <c:v>2552.0</c:v>
                </c:pt>
                <c:pt idx="2552">
                  <c:v>2553.0</c:v>
                </c:pt>
                <c:pt idx="2553">
                  <c:v>2554.0</c:v>
                </c:pt>
                <c:pt idx="2554">
                  <c:v>2555.0</c:v>
                </c:pt>
                <c:pt idx="2555">
                  <c:v>2556.0</c:v>
                </c:pt>
                <c:pt idx="2556">
                  <c:v>2557.0</c:v>
                </c:pt>
                <c:pt idx="2557">
                  <c:v>2558.0</c:v>
                </c:pt>
                <c:pt idx="2558">
                  <c:v>2559.0</c:v>
                </c:pt>
                <c:pt idx="2559">
                  <c:v>2560.0</c:v>
                </c:pt>
                <c:pt idx="2560">
                  <c:v>2561.0</c:v>
                </c:pt>
                <c:pt idx="2561">
                  <c:v>2562.0</c:v>
                </c:pt>
                <c:pt idx="2562">
                  <c:v>2563.0</c:v>
                </c:pt>
                <c:pt idx="2563">
                  <c:v>2564.0</c:v>
                </c:pt>
                <c:pt idx="2564">
                  <c:v>2565.0</c:v>
                </c:pt>
                <c:pt idx="2565">
                  <c:v>2566.0</c:v>
                </c:pt>
                <c:pt idx="2566">
                  <c:v>2567.0</c:v>
                </c:pt>
                <c:pt idx="2567">
                  <c:v>2568.0</c:v>
                </c:pt>
                <c:pt idx="2568">
                  <c:v>2569.0</c:v>
                </c:pt>
                <c:pt idx="2569">
                  <c:v>2570.0</c:v>
                </c:pt>
                <c:pt idx="2570">
                  <c:v>2571.0</c:v>
                </c:pt>
                <c:pt idx="2571">
                  <c:v>2572.0</c:v>
                </c:pt>
                <c:pt idx="2572">
                  <c:v>2573.0</c:v>
                </c:pt>
                <c:pt idx="2573">
                  <c:v>2574.0</c:v>
                </c:pt>
                <c:pt idx="2574">
                  <c:v>2575.0</c:v>
                </c:pt>
                <c:pt idx="2575">
                  <c:v>2576.0</c:v>
                </c:pt>
                <c:pt idx="2576">
                  <c:v>2577.0</c:v>
                </c:pt>
                <c:pt idx="2577">
                  <c:v>2578.0</c:v>
                </c:pt>
                <c:pt idx="2578">
                  <c:v>2579.0</c:v>
                </c:pt>
                <c:pt idx="2579">
                  <c:v>2580.0</c:v>
                </c:pt>
                <c:pt idx="2580">
                  <c:v>2581.0</c:v>
                </c:pt>
                <c:pt idx="2581">
                  <c:v>2582.0</c:v>
                </c:pt>
                <c:pt idx="2582">
                  <c:v>2583.0</c:v>
                </c:pt>
                <c:pt idx="2583">
                  <c:v>2584.0</c:v>
                </c:pt>
                <c:pt idx="2584">
                  <c:v>2585.0</c:v>
                </c:pt>
                <c:pt idx="2585">
                  <c:v>2586.0</c:v>
                </c:pt>
                <c:pt idx="2586">
                  <c:v>2587.0</c:v>
                </c:pt>
                <c:pt idx="2587">
                  <c:v>2588.0</c:v>
                </c:pt>
                <c:pt idx="2588">
                  <c:v>2589.0</c:v>
                </c:pt>
                <c:pt idx="2589">
                  <c:v>2590.0</c:v>
                </c:pt>
                <c:pt idx="2590">
                  <c:v>2591.0</c:v>
                </c:pt>
                <c:pt idx="2591">
                  <c:v>2592.0</c:v>
                </c:pt>
                <c:pt idx="2592">
                  <c:v>2593.0</c:v>
                </c:pt>
                <c:pt idx="2593">
                  <c:v>2594.0</c:v>
                </c:pt>
                <c:pt idx="2594">
                  <c:v>2595.0</c:v>
                </c:pt>
                <c:pt idx="2595">
                  <c:v>2596.0</c:v>
                </c:pt>
                <c:pt idx="2596">
                  <c:v>2597.0</c:v>
                </c:pt>
                <c:pt idx="2597">
                  <c:v>2598.0</c:v>
                </c:pt>
                <c:pt idx="2598">
                  <c:v>2599.0</c:v>
                </c:pt>
                <c:pt idx="2599">
                  <c:v>2600.0</c:v>
                </c:pt>
                <c:pt idx="2600">
                  <c:v>2601.0</c:v>
                </c:pt>
                <c:pt idx="2601">
                  <c:v>2602.0</c:v>
                </c:pt>
                <c:pt idx="2602">
                  <c:v>2603.0</c:v>
                </c:pt>
                <c:pt idx="2603">
                  <c:v>2604.0</c:v>
                </c:pt>
                <c:pt idx="2604">
                  <c:v>2605.0</c:v>
                </c:pt>
                <c:pt idx="2605">
                  <c:v>2606.0</c:v>
                </c:pt>
                <c:pt idx="2606">
                  <c:v>2607.0</c:v>
                </c:pt>
                <c:pt idx="2607">
                  <c:v>2608.0</c:v>
                </c:pt>
                <c:pt idx="2608">
                  <c:v>2609.0</c:v>
                </c:pt>
                <c:pt idx="2609">
                  <c:v>2610.0</c:v>
                </c:pt>
                <c:pt idx="2610">
                  <c:v>2611.0</c:v>
                </c:pt>
                <c:pt idx="2611">
                  <c:v>2612.0</c:v>
                </c:pt>
                <c:pt idx="2612">
                  <c:v>2613.0</c:v>
                </c:pt>
                <c:pt idx="2613">
                  <c:v>2614.0</c:v>
                </c:pt>
                <c:pt idx="2614">
                  <c:v>2615.0</c:v>
                </c:pt>
                <c:pt idx="2615">
                  <c:v>2616.0</c:v>
                </c:pt>
                <c:pt idx="2616">
                  <c:v>2617.0</c:v>
                </c:pt>
                <c:pt idx="2617">
                  <c:v>2618.0</c:v>
                </c:pt>
                <c:pt idx="2618">
                  <c:v>2619.0</c:v>
                </c:pt>
                <c:pt idx="2619">
                  <c:v>2620.0</c:v>
                </c:pt>
                <c:pt idx="2620">
                  <c:v>2621.0</c:v>
                </c:pt>
                <c:pt idx="2621">
                  <c:v>2622.0</c:v>
                </c:pt>
                <c:pt idx="2622">
                  <c:v>2623.0</c:v>
                </c:pt>
                <c:pt idx="2623">
                  <c:v>2624.0</c:v>
                </c:pt>
                <c:pt idx="2624">
                  <c:v>2625.0</c:v>
                </c:pt>
                <c:pt idx="2625">
                  <c:v>2626.0</c:v>
                </c:pt>
                <c:pt idx="2626">
                  <c:v>2627.0</c:v>
                </c:pt>
                <c:pt idx="2627">
                  <c:v>2628.0</c:v>
                </c:pt>
                <c:pt idx="2628">
                  <c:v>2629.0</c:v>
                </c:pt>
                <c:pt idx="2629">
                  <c:v>2630.0</c:v>
                </c:pt>
                <c:pt idx="2630">
                  <c:v>2631.0</c:v>
                </c:pt>
                <c:pt idx="2631">
                  <c:v>2632.0</c:v>
                </c:pt>
                <c:pt idx="2632">
                  <c:v>2633.0</c:v>
                </c:pt>
                <c:pt idx="2633">
                  <c:v>2634.0</c:v>
                </c:pt>
                <c:pt idx="2634">
                  <c:v>2635.0</c:v>
                </c:pt>
                <c:pt idx="2635">
                  <c:v>2636.0</c:v>
                </c:pt>
                <c:pt idx="2636">
                  <c:v>2637.0</c:v>
                </c:pt>
                <c:pt idx="2637">
                  <c:v>2638.0</c:v>
                </c:pt>
                <c:pt idx="2638">
                  <c:v>2639.0</c:v>
                </c:pt>
                <c:pt idx="2639">
                  <c:v>2640.0</c:v>
                </c:pt>
                <c:pt idx="2640">
                  <c:v>2641.0</c:v>
                </c:pt>
                <c:pt idx="2641">
                  <c:v>2642.0</c:v>
                </c:pt>
                <c:pt idx="2642">
                  <c:v>2643.0</c:v>
                </c:pt>
                <c:pt idx="2643">
                  <c:v>2644.0</c:v>
                </c:pt>
                <c:pt idx="2644">
                  <c:v>2645.0</c:v>
                </c:pt>
                <c:pt idx="2645">
                  <c:v>2646.0</c:v>
                </c:pt>
                <c:pt idx="2646">
                  <c:v>2647.0</c:v>
                </c:pt>
                <c:pt idx="2647">
                  <c:v>2648.0</c:v>
                </c:pt>
                <c:pt idx="2648">
                  <c:v>2649.0</c:v>
                </c:pt>
                <c:pt idx="2649">
                  <c:v>2650.0</c:v>
                </c:pt>
                <c:pt idx="2650">
                  <c:v>2651.0</c:v>
                </c:pt>
                <c:pt idx="2651">
                  <c:v>2652.0</c:v>
                </c:pt>
                <c:pt idx="2652">
                  <c:v>2653.0</c:v>
                </c:pt>
                <c:pt idx="2653">
                  <c:v>2654.0</c:v>
                </c:pt>
                <c:pt idx="2654">
                  <c:v>2655.0</c:v>
                </c:pt>
                <c:pt idx="2655">
                  <c:v>2656.0</c:v>
                </c:pt>
                <c:pt idx="2656">
                  <c:v>2657.0</c:v>
                </c:pt>
                <c:pt idx="2657">
                  <c:v>2658.0</c:v>
                </c:pt>
                <c:pt idx="2658">
                  <c:v>2659.0</c:v>
                </c:pt>
                <c:pt idx="2659">
                  <c:v>2660.0</c:v>
                </c:pt>
                <c:pt idx="2660">
                  <c:v>2661.0</c:v>
                </c:pt>
                <c:pt idx="2661">
                  <c:v>2662.0</c:v>
                </c:pt>
                <c:pt idx="2662">
                  <c:v>2663.0</c:v>
                </c:pt>
                <c:pt idx="2663">
                  <c:v>2664.0</c:v>
                </c:pt>
                <c:pt idx="2664">
                  <c:v>2665.0</c:v>
                </c:pt>
                <c:pt idx="2665">
                  <c:v>2666.0</c:v>
                </c:pt>
                <c:pt idx="2666">
                  <c:v>2667.0</c:v>
                </c:pt>
                <c:pt idx="2667">
                  <c:v>2668.0</c:v>
                </c:pt>
                <c:pt idx="2668">
                  <c:v>2669.0</c:v>
                </c:pt>
                <c:pt idx="2669">
                  <c:v>2670.0</c:v>
                </c:pt>
                <c:pt idx="2670">
                  <c:v>2671.0</c:v>
                </c:pt>
                <c:pt idx="2671">
                  <c:v>2672.0</c:v>
                </c:pt>
                <c:pt idx="2672">
                  <c:v>2673.0</c:v>
                </c:pt>
                <c:pt idx="2673">
                  <c:v>2674.0</c:v>
                </c:pt>
                <c:pt idx="2674">
                  <c:v>2675.0</c:v>
                </c:pt>
                <c:pt idx="2675">
                  <c:v>2676.0</c:v>
                </c:pt>
                <c:pt idx="2676">
                  <c:v>2677.0</c:v>
                </c:pt>
                <c:pt idx="2677">
                  <c:v>2678.0</c:v>
                </c:pt>
                <c:pt idx="2678">
                  <c:v>2679.0</c:v>
                </c:pt>
                <c:pt idx="2679">
                  <c:v>2680.0</c:v>
                </c:pt>
                <c:pt idx="2680">
                  <c:v>2681.0</c:v>
                </c:pt>
                <c:pt idx="2681">
                  <c:v>2682.0</c:v>
                </c:pt>
                <c:pt idx="2682">
                  <c:v>2683.0</c:v>
                </c:pt>
                <c:pt idx="2683">
                  <c:v>2684.0</c:v>
                </c:pt>
                <c:pt idx="2684">
                  <c:v>2685.0</c:v>
                </c:pt>
                <c:pt idx="2685">
                  <c:v>2686.0</c:v>
                </c:pt>
                <c:pt idx="2686">
                  <c:v>2687.0</c:v>
                </c:pt>
                <c:pt idx="2687">
                  <c:v>2688.0</c:v>
                </c:pt>
                <c:pt idx="2688">
                  <c:v>2689.0</c:v>
                </c:pt>
                <c:pt idx="2689">
                  <c:v>2690.0</c:v>
                </c:pt>
                <c:pt idx="2690">
                  <c:v>2691.0</c:v>
                </c:pt>
                <c:pt idx="2691">
                  <c:v>2692.0</c:v>
                </c:pt>
                <c:pt idx="2692">
                  <c:v>2693.0</c:v>
                </c:pt>
                <c:pt idx="2693">
                  <c:v>2694.0</c:v>
                </c:pt>
                <c:pt idx="2694">
                  <c:v>2695.0</c:v>
                </c:pt>
                <c:pt idx="2695">
                  <c:v>2696.0</c:v>
                </c:pt>
                <c:pt idx="2696">
                  <c:v>2697.0</c:v>
                </c:pt>
                <c:pt idx="2697">
                  <c:v>2698.0</c:v>
                </c:pt>
                <c:pt idx="2698">
                  <c:v>2699.0</c:v>
                </c:pt>
                <c:pt idx="2699">
                  <c:v>2700.0</c:v>
                </c:pt>
                <c:pt idx="2700">
                  <c:v>2701.0</c:v>
                </c:pt>
                <c:pt idx="2701">
                  <c:v>2702.0</c:v>
                </c:pt>
                <c:pt idx="2702">
                  <c:v>2703.0</c:v>
                </c:pt>
                <c:pt idx="2703">
                  <c:v>2704.0</c:v>
                </c:pt>
                <c:pt idx="2704">
                  <c:v>2705.0</c:v>
                </c:pt>
                <c:pt idx="2705">
                  <c:v>2706.0</c:v>
                </c:pt>
                <c:pt idx="2706">
                  <c:v>2707.0</c:v>
                </c:pt>
                <c:pt idx="2707">
                  <c:v>2708.0</c:v>
                </c:pt>
                <c:pt idx="2708">
                  <c:v>2709.0</c:v>
                </c:pt>
                <c:pt idx="2709">
                  <c:v>2710.0</c:v>
                </c:pt>
                <c:pt idx="2710">
                  <c:v>2711.0</c:v>
                </c:pt>
                <c:pt idx="2711">
                  <c:v>2712.0</c:v>
                </c:pt>
                <c:pt idx="2712">
                  <c:v>2713.0</c:v>
                </c:pt>
                <c:pt idx="2713">
                  <c:v>2714.0</c:v>
                </c:pt>
                <c:pt idx="2714">
                  <c:v>2715.0</c:v>
                </c:pt>
                <c:pt idx="2715">
                  <c:v>2716.0</c:v>
                </c:pt>
                <c:pt idx="2716">
                  <c:v>2717.0</c:v>
                </c:pt>
                <c:pt idx="2717">
                  <c:v>2718.0</c:v>
                </c:pt>
                <c:pt idx="2718">
                  <c:v>2719.0</c:v>
                </c:pt>
                <c:pt idx="2719">
                  <c:v>2720.0</c:v>
                </c:pt>
                <c:pt idx="2720">
                  <c:v>2721.0</c:v>
                </c:pt>
                <c:pt idx="2721">
                  <c:v>2722.0</c:v>
                </c:pt>
                <c:pt idx="2722">
                  <c:v>2723.0</c:v>
                </c:pt>
                <c:pt idx="2723">
                  <c:v>2724.0</c:v>
                </c:pt>
                <c:pt idx="2724">
                  <c:v>2725.0</c:v>
                </c:pt>
                <c:pt idx="2725">
                  <c:v>2726.0</c:v>
                </c:pt>
                <c:pt idx="2726">
                  <c:v>2727.0</c:v>
                </c:pt>
                <c:pt idx="2727">
                  <c:v>2728.0</c:v>
                </c:pt>
                <c:pt idx="2728">
                  <c:v>2729.0</c:v>
                </c:pt>
                <c:pt idx="2729">
                  <c:v>2730.0</c:v>
                </c:pt>
                <c:pt idx="2730">
                  <c:v>2731.0</c:v>
                </c:pt>
                <c:pt idx="2731">
                  <c:v>2732.0</c:v>
                </c:pt>
                <c:pt idx="2732">
                  <c:v>2733.0</c:v>
                </c:pt>
                <c:pt idx="2733">
                  <c:v>2734.0</c:v>
                </c:pt>
                <c:pt idx="2734">
                  <c:v>2735.0</c:v>
                </c:pt>
                <c:pt idx="2735">
                  <c:v>2736.0</c:v>
                </c:pt>
                <c:pt idx="2736">
                  <c:v>2737.0</c:v>
                </c:pt>
                <c:pt idx="2737">
                  <c:v>2738.0</c:v>
                </c:pt>
                <c:pt idx="2738">
                  <c:v>2739.0</c:v>
                </c:pt>
                <c:pt idx="2739">
                  <c:v>2740.0</c:v>
                </c:pt>
                <c:pt idx="2740">
                  <c:v>2741.0</c:v>
                </c:pt>
                <c:pt idx="2741">
                  <c:v>2742.0</c:v>
                </c:pt>
                <c:pt idx="2742">
                  <c:v>2743.0</c:v>
                </c:pt>
                <c:pt idx="2743">
                  <c:v>2744.0</c:v>
                </c:pt>
                <c:pt idx="2744">
                  <c:v>2745.0</c:v>
                </c:pt>
                <c:pt idx="2745">
                  <c:v>2746.0</c:v>
                </c:pt>
                <c:pt idx="2746">
                  <c:v>2747.0</c:v>
                </c:pt>
                <c:pt idx="2747">
                  <c:v>2748.0</c:v>
                </c:pt>
                <c:pt idx="2748">
                  <c:v>2749.0</c:v>
                </c:pt>
                <c:pt idx="2749">
                  <c:v>2750.0</c:v>
                </c:pt>
                <c:pt idx="2750">
                  <c:v>2751.0</c:v>
                </c:pt>
                <c:pt idx="2751">
                  <c:v>2752.0</c:v>
                </c:pt>
                <c:pt idx="2752">
                  <c:v>2753.0</c:v>
                </c:pt>
                <c:pt idx="2753">
                  <c:v>2754.0</c:v>
                </c:pt>
                <c:pt idx="2754">
                  <c:v>2755.0</c:v>
                </c:pt>
                <c:pt idx="2755">
                  <c:v>2756.0</c:v>
                </c:pt>
                <c:pt idx="2756">
                  <c:v>2757.0</c:v>
                </c:pt>
                <c:pt idx="2757">
                  <c:v>2758.0</c:v>
                </c:pt>
                <c:pt idx="2758">
                  <c:v>2759.0</c:v>
                </c:pt>
                <c:pt idx="2759">
                  <c:v>2760.0</c:v>
                </c:pt>
                <c:pt idx="2760">
                  <c:v>2761.0</c:v>
                </c:pt>
                <c:pt idx="2761">
                  <c:v>2762.0</c:v>
                </c:pt>
                <c:pt idx="2762">
                  <c:v>2763.0</c:v>
                </c:pt>
                <c:pt idx="2763">
                  <c:v>2764.0</c:v>
                </c:pt>
                <c:pt idx="2764">
                  <c:v>2765.0</c:v>
                </c:pt>
                <c:pt idx="2765">
                  <c:v>2766.0</c:v>
                </c:pt>
                <c:pt idx="2766">
                  <c:v>2767.0</c:v>
                </c:pt>
                <c:pt idx="2767">
                  <c:v>2768.0</c:v>
                </c:pt>
                <c:pt idx="2768">
                  <c:v>2769.0</c:v>
                </c:pt>
                <c:pt idx="2769">
                  <c:v>2770.0</c:v>
                </c:pt>
                <c:pt idx="2770">
                  <c:v>2771.0</c:v>
                </c:pt>
                <c:pt idx="2771">
                  <c:v>2772.0</c:v>
                </c:pt>
                <c:pt idx="2772">
                  <c:v>2773.0</c:v>
                </c:pt>
                <c:pt idx="2773">
                  <c:v>2774.0</c:v>
                </c:pt>
                <c:pt idx="2774">
                  <c:v>2775.0</c:v>
                </c:pt>
                <c:pt idx="2775">
                  <c:v>2776.0</c:v>
                </c:pt>
                <c:pt idx="2776">
                  <c:v>2777.0</c:v>
                </c:pt>
                <c:pt idx="2777">
                  <c:v>2778.0</c:v>
                </c:pt>
                <c:pt idx="2778">
                  <c:v>2779.0</c:v>
                </c:pt>
                <c:pt idx="2779">
                  <c:v>2780.0</c:v>
                </c:pt>
                <c:pt idx="2780">
                  <c:v>2781.0</c:v>
                </c:pt>
                <c:pt idx="2781">
                  <c:v>2782.0</c:v>
                </c:pt>
                <c:pt idx="2782">
                  <c:v>2783.0</c:v>
                </c:pt>
                <c:pt idx="2783">
                  <c:v>2784.0</c:v>
                </c:pt>
                <c:pt idx="2784">
                  <c:v>2785.0</c:v>
                </c:pt>
                <c:pt idx="2785">
                  <c:v>2786.0</c:v>
                </c:pt>
                <c:pt idx="2786">
                  <c:v>2787.0</c:v>
                </c:pt>
                <c:pt idx="2787">
                  <c:v>2788.0</c:v>
                </c:pt>
                <c:pt idx="2788">
                  <c:v>2789.0</c:v>
                </c:pt>
                <c:pt idx="2789">
                  <c:v>2790.0</c:v>
                </c:pt>
                <c:pt idx="2790">
                  <c:v>2791.0</c:v>
                </c:pt>
                <c:pt idx="2791">
                  <c:v>2792.0</c:v>
                </c:pt>
                <c:pt idx="2792">
                  <c:v>2793.0</c:v>
                </c:pt>
                <c:pt idx="2793">
                  <c:v>2794.0</c:v>
                </c:pt>
                <c:pt idx="2794">
                  <c:v>2795.0</c:v>
                </c:pt>
                <c:pt idx="2795">
                  <c:v>2796.0</c:v>
                </c:pt>
                <c:pt idx="2796">
                  <c:v>2797.0</c:v>
                </c:pt>
                <c:pt idx="2797">
                  <c:v>2798.0</c:v>
                </c:pt>
                <c:pt idx="2798">
                  <c:v>2799.0</c:v>
                </c:pt>
                <c:pt idx="2799">
                  <c:v>2800.0</c:v>
                </c:pt>
                <c:pt idx="2800">
                  <c:v>2801.0</c:v>
                </c:pt>
                <c:pt idx="2801">
                  <c:v>2802.0</c:v>
                </c:pt>
                <c:pt idx="2802">
                  <c:v>2803.0</c:v>
                </c:pt>
                <c:pt idx="2803">
                  <c:v>2804.0</c:v>
                </c:pt>
                <c:pt idx="2804">
                  <c:v>2805.0</c:v>
                </c:pt>
                <c:pt idx="2805">
                  <c:v>2806.0</c:v>
                </c:pt>
                <c:pt idx="2806">
                  <c:v>2807.0</c:v>
                </c:pt>
                <c:pt idx="2807">
                  <c:v>2808.0</c:v>
                </c:pt>
                <c:pt idx="2808">
                  <c:v>2809.0</c:v>
                </c:pt>
                <c:pt idx="2809">
                  <c:v>2810.0</c:v>
                </c:pt>
                <c:pt idx="2810">
                  <c:v>2811.0</c:v>
                </c:pt>
                <c:pt idx="2811">
                  <c:v>2812.0</c:v>
                </c:pt>
                <c:pt idx="2812">
                  <c:v>2813.0</c:v>
                </c:pt>
                <c:pt idx="2813">
                  <c:v>2814.0</c:v>
                </c:pt>
                <c:pt idx="2814">
                  <c:v>2815.0</c:v>
                </c:pt>
                <c:pt idx="2815">
                  <c:v>2816.0</c:v>
                </c:pt>
                <c:pt idx="2816">
                  <c:v>2817.0</c:v>
                </c:pt>
                <c:pt idx="2817">
                  <c:v>2818.0</c:v>
                </c:pt>
                <c:pt idx="2818">
                  <c:v>2819.0</c:v>
                </c:pt>
                <c:pt idx="2819">
                  <c:v>2820.0</c:v>
                </c:pt>
                <c:pt idx="2820">
                  <c:v>2821.0</c:v>
                </c:pt>
                <c:pt idx="2821">
                  <c:v>2822.0</c:v>
                </c:pt>
                <c:pt idx="2822">
                  <c:v>2823.0</c:v>
                </c:pt>
                <c:pt idx="2823">
                  <c:v>2824.0</c:v>
                </c:pt>
                <c:pt idx="2824">
                  <c:v>2825.0</c:v>
                </c:pt>
                <c:pt idx="2825">
                  <c:v>2826.0</c:v>
                </c:pt>
                <c:pt idx="2826">
                  <c:v>2827.0</c:v>
                </c:pt>
                <c:pt idx="2827">
                  <c:v>2828.0</c:v>
                </c:pt>
                <c:pt idx="2828">
                  <c:v>2829.0</c:v>
                </c:pt>
                <c:pt idx="2829">
                  <c:v>2830.0</c:v>
                </c:pt>
                <c:pt idx="2830">
                  <c:v>2831.0</c:v>
                </c:pt>
                <c:pt idx="2831">
                  <c:v>2832.0</c:v>
                </c:pt>
                <c:pt idx="2832">
                  <c:v>2833.0</c:v>
                </c:pt>
                <c:pt idx="2833">
                  <c:v>2834.0</c:v>
                </c:pt>
                <c:pt idx="2834">
                  <c:v>2835.0</c:v>
                </c:pt>
                <c:pt idx="2835">
                  <c:v>2836.0</c:v>
                </c:pt>
                <c:pt idx="2836">
                  <c:v>2837.0</c:v>
                </c:pt>
                <c:pt idx="2837">
                  <c:v>2838.0</c:v>
                </c:pt>
                <c:pt idx="2838">
                  <c:v>2839.0</c:v>
                </c:pt>
                <c:pt idx="2839">
                  <c:v>2840.0</c:v>
                </c:pt>
                <c:pt idx="2840">
                  <c:v>2841.0</c:v>
                </c:pt>
                <c:pt idx="2841">
                  <c:v>2842.0</c:v>
                </c:pt>
                <c:pt idx="2842">
                  <c:v>2843.0</c:v>
                </c:pt>
                <c:pt idx="2843">
                  <c:v>2844.0</c:v>
                </c:pt>
                <c:pt idx="2844">
                  <c:v>2845.0</c:v>
                </c:pt>
                <c:pt idx="2845">
                  <c:v>2846.0</c:v>
                </c:pt>
                <c:pt idx="2846">
                  <c:v>2847.0</c:v>
                </c:pt>
                <c:pt idx="2847">
                  <c:v>2848.0</c:v>
                </c:pt>
                <c:pt idx="2848">
                  <c:v>2849.0</c:v>
                </c:pt>
                <c:pt idx="2849">
                  <c:v>2850.0</c:v>
                </c:pt>
                <c:pt idx="2850">
                  <c:v>2851.0</c:v>
                </c:pt>
                <c:pt idx="2851">
                  <c:v>2852.0</c:v>
                </c:pt>
                <c:pt idx="2852">
                  <c:v>2853.0</c:v>
                </c:pt>
                <c:pt idx="2853">
                  <c:v>2854.0</c:v>
                </c:pt>
                <c:pt idx="2854">
                  <c:v>2855.0</c:v>
                </c:pt>
                <c:pt idx="2855">
                  <c:v>2856.0</c:v>
                </c:pt>
                <c:pt idx="2856">
                  <c:v>2857.0</c:v>
                </c:pt>
                <c:pt idx="2857">
                  <c:v>2858.0</c:v>
                </c:pt>
                <c:pt idx="2858">
                  <c:v>2859.0</c:v>
                </c:pt>
                <c:pt idx="2859">
                  <c:v>2860.0</c:v>
                </c:pt>
                <c:pt idx="2860">
                  <c:v>2861.0</c:v>
                </c:pt>
                <c:pt idx="2861">
                  <c:v>2862.0</c:v>
                </c:pt>
                <c:pt idx="2862">
                  <c:v>2863.0</c:v>
                </c:pt>
                <c:pt idx="2863">
                  <c:v>2864.0</c:v>
                </c:pt>
                <c:pt idx="2864">
                  <c:v>2865.0</c:v>
                </c:pt>
                <c:pt idx="2865">
                  <c:v>2866.0</c:v>
                </c:pt>
                <c:pt idx="2866">
                  <c:v>2867.0</c:v>
                </c:pt>
                <c:pt idx="2867">
                  <c:v>2868.0</c:v>
                </c:pt>
                <c:pt idx="2868">
                  <c:v>2869.0</c:v>
                </c:pt>
                <c:pt idx="2869">
                  <c:v>2870.0</c:v>
                </c:pt>
                <c:pt idx="2870">
                  <c:v>2871.0</c:v>
                </c:pt>
                <c:pt idx="2871">
                  <c:v>2872.0</c:v>
                </c:pt>
                <c:pt idx="2872">
                  <c:v>2873.0</c:v>
                </c:pt>
                <c:pt idx="2873">
                  <c:v>2874.0</c:v>
                </c:pt>
                <c:pt idx="2874">
                  <c:v>2875.0</c:v>
                </c:pt>
                <c:pt idx="2875">
                  <c:v>2876.0</c:v>
                </c:pt>
                <c:pt idx="2876">
                  <c:v>2877.0</c:v>
                </c:pt>
                <c:pt idx="2877">
                  <c:v>2878.0</c:v>
                </c:pt>
                <c:pt idx="2878">
                  <c:v>2879.0</c:v>
                </c:pt>
                <c:pt idx="2879">
                  <c:v>2880.0</c:v>
                </c:pt>
                <c:pt idx="2880">
                  <c:v>2881.0</c:v>
                </c:pt>
                <c:pt idx="2881">
                  <c:v>2882.0</c:v>
                </c:pt>
                <c:pt idx="2882">
                  <c:v>2883.0</c:v>
                </c:pt>
                <c:pt idx="2883">
                  <c:v>2884.0</c:v>
                </c:pt>
                <c:pt idx="2884">
                  <c:v>2885.0</c:v>
                </c:pt>
                <c:pt idx="2885">
                  <c:v>2886.0</c:v>
                </c:pt>
                <c:pt idx="2886">
                  <c:v>2887.0</c:v>
                </c:pt>
                <c:pt idx="2887">
                  <c:v>2888.0</c:v>
                </c:pt>
                <c:pt idx="2888">
                  <c:v>2889.0</c:v>
                </c:pt>
                <c:pt idx="2889">
                  <c:v>2890.0</c:v>
                </c:pt>
                <c:pt idx="2890">
                  <c:v>2891.0</c:v>
                </c:pt>
                <c:pt idx="2891">
                  <c:v>2892.0</c:v>
                </c:pt>
                <c:pt idx="2892">
                  <c:v>2893.0</c:v>
                </c:pt>
                <c:pt idx="2893">
                  <c:v>2894.0</c:v>
                </c:pt>
                <c:pt idx="2894">
                  <c:v>2895.0</c:v>
                </c:pt>
                <c:pt idx="2895">
                  <c:v>2896.0</c:v>
                </c:pt>
                <c:pt idx="2896">
                  <c:v>2897.0</c:v>
                </c:pt>
                <c:pt idx="2897">
                  <c:v>2898.0</c:v>
                </c:pt>
                <c:pt idx="2898">
                  <c:v>2899.0</c:v>
                </c:pt>
                <c:pt idx="2899">
                  <c:v>2900.0</c:v>
                </c:pt>
                <c:pt idx="2900">
                  <c:v>2901.0</c:v>
                </c:pt>
                <c:pt idx="2901">
                  <c:v>2902.0</c:v>
                </c:pt>
                <c:pt idx="2902">
                  <c:v>2903.0</c:v>
                </c:pt>
                <c:pt idx="2903">
                  <c:v>2904.0</c:v>
                </c:pt>
                <c:pt idx="2904">
                  <c:v>2905.0</c:v>
                </c:pt>
                <c:pt idx="2905">
                  <c:v>2906.0</c:v>
                </c:pt>
                <c:pt idx="2906">
                  <c:v>2907.0</c:v>
                </c:pt>
                <c:pt idx="2907">
                  <c:v>2908.0</c:v>
                </c:pt>
                <c:pt idx="2908">
                  <c:v>2909.0</c:v>
                </c:pt>
                <c:pt idx="2909">
                  <c:v>2910.0</c:v>
                </c:pt>
                <c:pt idx="2910">
                  <c:v>2911.0</c:v>
                </c:pt>
                <c:pt idx="2911">
                  <c:v>2912.0</c:v>
                </c:pt>
                <c:pt idx="2912">
                  <c:v>2913.0</c:v>
                </c:pt>
                <c:pt idx="2913">
                  <c:v>2914.0</c:v>
                </c:pt>
                <c:pt idx="2914">
                  <c:v>2915.0</c:v>
                </c:pt>
                <c:pt idx="2915">
                  <c:v>2916.0</c:v>
                </c:pt>
                <c:pt idx="2916">
                  <c:v>2917.0</c:v>
                </c:pt>
                <c:pt idx="2917">
                  <c:v>2918.0</c:v>
                </c:pt>
                <c:pt idx="2918">
                  <c:v>2919.0</c:v>
                </c:pt>
                <c:pt idx="2919">
                  <c:v>2920.0</c:v>
                </c:pt>
                <c:pt idx="2920">
                  <c:v>2921.0</c:v>
                </c:pt>
                <c:pt idx="2921">
                  <c:v>2922.0</c:v>
                </c:pt>
                <c:pt idx="2922">
                  <c:v>2923.0</c:v>
                </c:pt>
                <c:pt idx="2923">
                  <c:v>2924.0</c:v>
                </c:pt>
                <c:pt idx="2924">
                  <c:v>2925.0</c:v>
                </c:pt>
                <c:pt idx="2925">
                  <c:v>2926.0</c:v>
                </c:pt>
                <c:pt idx="2926">
                  <c:v>2927.0</c:v>
                </c:pt>
                <c:pt idx="2927">
                  <c:v>2928.0</c:v>
                </c:pt>
                <c:pt idx="2928">
                  <c:v>2929.0</c:v>
                </c:pt>
                <c:pt idx="2929">
                  <c:v>2930.0</c:v>
                </c:pt>
                <c:pt idx="2930">
                  <c:v>2931.0</c:v>
                </c:pt>
                <c:pt idx="2931">
                  <c:v>2932.0</c:v>
                </c:pt>
                <c:pt idx="2932">
                  <c:v>2933.0</c:v>
                </c:pt>
                <c:pt idx="2933">
                  <c:v>2934.0</c:v>
                </c:pt>
                <c:pt idx="2934">
                  <c:v>2935.0</c:v>
                </c:pt>
                <c:pt idx="2935">
                  <c:v>2936.0</c:v>
                </c:pt>
                <c:pt idx="2936">
                  <c:v>2937.0</c:v>
                </c:pt>
                <c:pt idx="2937">
                  <c:v>2938.0</c:v>
                </c:pt>
                <c:pt idx="2938">
                  <c:v>2939.0</c:v>
                </c:pt>
                <c:pt idx="2939">
                  <c:v>2940.0</c:v>
                </c:pt>
                <c:pt idx="2940">
                  <c:v>2941.0</c:v>
                </c:pt>
                <c:pt idx="2941">
                  <c:v>2942.0</c:v>
                </c:pt>
                <c:pt idx="2942">
                  <c:v>2943.0</c:v>
                </c:pt>
                <c:pt idx="2943">
                  <c:v>2944.0</c:v>
                </c:pt>
                <c:pt idx="2944">
                  <c:v>2945.0</c:v>
                </c:pt>
                <c:pt idx="2945">
                  <c:v>2946.0</c:v>
                </c:pt>
                <c:pt idx="2946">
                  <c:v>2947.0</c:v>
                </c:pt>
                <c:pt idx="2947">
                  <c:v>2948.0</c:v>
                </c:pt>
                <c:pt idx="2948">
                  <c:v>2949.0</c:v>
                </c:pt>
                <c:pt idx="2949">
                  <c:v>2950.0</c:v>
                </c:pt>
                <c:pt idx="2950">
                  <c:v>2951.0</c:v>
                </c:pt>
                <c:pt idx="2951">
                  <c:v>2952.0</c:v>
                </c:pt>
                <c:pt idx="2952">
                  <c:v>2953.0</c:v>
                </c:pt>
                <c:pt idx="2953">
                  <c:v>2954.0</c:v>
                </c:pt>
                <c:pt idx="2954">
                  <c:v>2955.0</c:v>
                </c:pt>
                <c:pt idx="2955">
                  <c:v>2956.0</c:v>
                </c:pt>
                <c:pt idx="2956">
                  <c:v>2957.0</c:v>
                </c:pt>
                <c:pt idx="2957">
                  <c:v>2958.0</c:v>
                </c:pt>
                <c:pt idx="2958">
                  <c:v>2959.0</c:v>
                </c:pt>
                <c:pt idx="2959">
                  <c:v>2960.0</c:v>
                </c:pt>
                <c:pt idx="2960">
                  <c:v>2961.0</c:v>
                </c:pt>
                <c:pt idx="2961">
                  <c:v>2962.0</c:v>
                </c:pt>
                <c:pt idx="2962">
                  <c:v>2963.0</c:v>
                </c:pt>
                <c:pt idx="2963">
                  <c:v>2964.0</c:v>
                </c:pt>
                <c:pt idx="2964">
                  <c:v>2965.0</c:v>
                </c:pt>
                <c:pt idx="2965">
                  <c:v>2966.0</c:v>
                </c:pt>
                <c:pt idx="2966">
                  <c:v>2967.0</c:v>
                </c:pt>
                <c:pt idx="2967">
                  <c:v>2968.0</c:v>
                </c:pt>
                <c:pt idx="2968">
                  <c:v>2969.0</c:v>
                </c:pt>
                <c:pt idx="2969">
                  <c:v>2970.0</c:v>
                </c:pt>
                <c:pt idx="2970">
                  <c:v>2971.0</c:v>
                </c:pt>
                <c:pt idx="2971">
                  <c:v>2972.0</c:v>
                </c:pt>
                <c:pt idx="2972">
                  <c:v>2973.0</c:v>
                </c:pt>
                <c:pt idx="2973">
                  <c:v>2974.0</c:v>
                </c:pt>
                <c:pt idx="2974">
                  <c:v>2975.0</c:v>
                </c:pt>
                <c:pt idx="2975">
                  <c:v>2976.0</c:v>
                </c:pt>
                <c:pt idx="2976">
                  <c:v>2977.0</c:v>
                </c:pt>
                <c:pt idx="2977">
                  <c:v>2978.0</c:v>
                </c:pt>
                <c:pt idx="2978">
                  <c:v>2979.0</c:v>
                </c:pt>
                <c:pt idx="2979">
                  <c:v>2980.0</c:v>
                </c:pt>
                <c:pt idx="2980">
                  <c:v>2981.0</c:v>
                </c:pt>
                <c:pt idx="2981">
                  <c:v>2982.0</c:v>
                </c:pt>
                <c:pt idx="2982">
                  <c:v>2983.0</c:v>
                </c:pt>
                <c:pt idx="2983">
                  <c:v>2984.0</c:v>
                </c:pt>
                <c:pt idx="2984">
                  <c:v>2985.0</c:v>
                </c:pt>
                <c:pt idx="2985">
                  <c:v>2986.0</c:v>
                </c:pt>
                <c:pt idx="2986">
                  <c:v>2987.0</c:v>
                </c:pt>
                <c:pt idx="2987">
                  <c:v>2988.0</c:v>
                </c:pt>
                <c:pt idx="2988">
                  <c:v>2989.0</c:v>
                </c:pt>
                <c:pt idx="2989">
                  <c:v>2990.0</c:v>
                </c:pt>
                <c:pt idx="2990">
                  <c:v>2991.0</c:v>
                </c:pt>
                <c:pt idx="2991">
                  <c:v>2992.0</c:v>
                </c:pt>
                <c:pt idx="2992">
                  <c:v>2993.0</c:v>
                </c:pt>
                <c:pt idx="2993">
                  <c:v>2994.0</c:v>
                </c:pt>
                <c:pt idx="2994">
                  <c:v>2995.0</c:v>
                </c:pt>
                <c:pt idx="2995">
                  <c:v>2996.0</c:v>
                </c:pt>
                <c:pt idx="2996">
                  <c:v>2997.0</c:v>
                </c:pt>
                <c:pt idx="2997">
                  <c:v>2998.0</c:v>
                </c:pt>
                <c:pt idx="2998">
                  <c:v>2999.0</c:v>
                </c:pt>
                <c:pt idx="2999">
                  <c:v>3000.0</c:v>
                </c:pt>
                <c:pt idx="3000">
                  <c:v>3001.0</c:v>
                </c:pt>
                <c:pt idx="3001">
                  <c:v>3002.0</c:v>
                </c:pt>
                <c:pt idx="3002">
                  <c:v>3003.0</c:v>
                </c:pt>
                <c:pt idx="3003">
                  <c:v>3004.0</c:v>
                </c:pt>
                <c:pt idx="3004">
                  <c:v>3005.0</c:v>
                </c:pt>
                <c:pt idx="3005">
                  <c:v>3006.0</c:v>
                </c:pt>
                <c:pt idx="3006">
                  <c:v>3007.0</c:v>
                </c:pt>
                <c:pt idx="3007">
                  <c:v>3008.0</c:v>
                </c:pt>
                <c:pt idx="3008">
                  <c:v>3009.0</c:v>
                </c:pt>
                <c:pt idx="3009">
                  <c:v>3010.0</c:v>
                </c:pt>
                <c:pt idx="3010">
                  <c:v>3011.0</c:v>
                </c:pt>
                <c:pt idx="3011">
                  <c:v>3012.0</c:v>
                </c:pt>
                <c:pt idx="3012">
                  <c:v>3013.0</c:v>
                </c:pt>
                <c:pt idx="3013">
                  <c:v>3014.0</c:v>
                </c:pt>
                <c:pt idx="3014">
                  <c:v>3015.0</c:v>
                </c:pt>
                <c:pt idx="3015">
                  <c:v>3016.0</c:v>
                </c:pt>
                <c:pt idx="3016">
                  <c:v>3017.0</c:v>
                </c:pt>
                <c:pt idx="3017">
                  <c:v>3018.0</c:v>
                </c:pt>
                <c:pt idx="3018">
                  <c:v>3019.0</c:v>
                </c:pt>
                <c:pt idx="3019">
                  <c:v>3020.0</c:v>
                </c:pt>
                <c:pt idx="3020">
                  <c:v>3021.0</c:v>
                </c:pt>
                <c:pt idx="3021">
                  <c:v>3022.0</c:v>
                </c:pt>
                <c:pt idx="3022">
                  <c:v>3023.0</c:v>
                </c:pt>
                <c:pt idx="3023">
                  <c:v>3024.0</c:v>
                </c:pt>
                <c:pt idx="3024">
                  <c:v>3025.0</c:v>
                </c:pt>
                <c:pt idx="3025">
                  <c:v>3026.0</c:v>
                </c:pt>
                <c:pt idx="3026">
                  <c:v>3027.0</c:v>
                </c:pt>
                <c:pt idx="3027">
                  <c:v>3028.0</c:v>
                </c:pt>
                <c:pt idx="3028">
                  <c:v>3029.0</c:v>
                </c:pt>
                <c:pt idx="3029">
                  <c:v>3030.0</c:v>
                </c:pt>
                <c:pt idx="3030">
                  <c:v>3031.0</c:v>
                </c:pt>
                <c:pt idx="3031">
                  <c:v>3032.0</c:v>
                </c:pt>
                <c:pt idx="3032">
                  <c:v>3033.0</c:v>
                </c:pt>
                <c:pt idx="3033">
                  <c:v>3034.0</c:v>
                </c:pt>
                <c:pt idx="3034">
                  <c:v>3035.0</c:v>
                </c:pt>
                <c:pt idx="3035">
                  <c:v>3036.0</c:v>
                </c:pt>
                <c:pt idx="3036">
                  <c:v>3037.0</c:v>
                </c:pt>
                <c:pt idx="3037">
                  <c:v>3038.0</c:v>
                </c:pt>
                <c:pt idx="3038">
                  <c:v>3039.0</c:v>
                </c:pt>
                <c:pt idx="3039">
                  <c:v>3040.0</c:v>
                </c:pt>
                <c:pt idx="3040">
                  <c:v>3041.0</c:v>
                </c:pt>
                <c:pt idx="3041">
                  <c:v>3042.0</c:v>
                </c:pt>
                <c:pt idx="3042">
                  <c:v>3043.0</c:v>
                </c:pt>
                <c:pt idx="3043">
                  <c:v>3044.0</c:v>
                </c:pt>
                <c:pt idx="3044">
                  <c:v>3045.0</c:v>
                </c:pt>
                <c:pt idx="3045">
                  <c:v>3046.0</c:v>
                </c:pt>
                <c:pt idx="3046">
                  <c:v>3047.0</c:v>
                </c:pt>
                <c:pt idx="3047">
                  <c:v>3048.0</c:v>
                </c:pt>
                <c:pt idx="3048">
                  <c:v>3049.0</c:v>
                </c:pt>
                <c:pt idx="3049">
                  <c:v>3050.0</c:v>
                </c:pt>
                <c:pt idx="3050">
                  <c:v>3051.0</c:v>
                </c:pt>
                <c:pt idx="3051">
                  <c:v>3052.0</c:v>
                </c:pt>
                <c:pt idx="3052">
                  <c:v>3053.0</c:v>
                </c:pt>
                <c:pt idx="3053">
                  <c:v>3054.0</c:v>
                </c:pt>
                <c:pt idx="3054">
                  <c:v>3055.0</c:v>
                </c:pt>
                <c:pt idx="3055">
                  <c:v>3056.0</c:v>
                </c:pt>
                <c:pt idx="3056">
                  <c:v>3057.0</c:v>
                </c:pt>
                <c:pt idx="3057">
                  <c:v>3058.0</c:v>
                </c:pt>
                <c:pt idx="3058">
                  <c:v>3059.0</c:v>
                </c:pt>
                <c:pt idx="3059">
                  <c:v>3060.0</c:v>
                </c:pt>
                <c:pt idx="3060">
                  <c:v>3061.0</c:v>
                </c:pt>
                <c:pt idx="3061">
                  <c:v>3062.0</c:v>
                </c:pt>
                <c:pt idx="3062">
                  <c:v>3063.0</c:v>
                </c:pt>
                <c:pt idx="3063">
                  <c:v>3064.0</c:v>
                </c:pt>
                <c:pt idx="3064">
                  <c:v>3065.0</c:v>
                </c:pt>
                <c:pt idx="3065">
                  <c:v>3066.0</c:v>
                </c:pt>
                <c:pt idx="3066">
                  <c:v>3067.0</c:v>
                </c:pt>
                <c:pt idx="3067">
                  <c:v>3068.0</c:v>
                </c:pt>
                <c:pt idx="3068">
                  <c:v>3069.0</c:v>
                </c:pt>
                <c:pt idx="3069">
                  <c:v>3070.0</c:v>
                </c:pt>
                <c:pt idx="3070">
                  <c:v>3071.0</c:v>
                </c:pt>
                <c:pt idx="3071">
                  <c:v>3072.0</c:v>
                </c:pt>
                <c:pt idx="3072">
                  <c:v>3073.0</c:v>
                </c:pt>
                <c:pt idx="3073">
                  <c:v>3074.0</c:v>
                </c:pt>
                <c:pt idx="3074">
                  <c:v>3075.0</c:v>
                </c:pt>
                <c:pt idx="3075">
                  <c:v>3076.0</c:v>
                </c:pt>
                <c:pt idx="3076">
                  <c:v>3077.0</c:v>
                </c:pt>
                <c:pt idx="3077">
                  <c:v>3078.0</c:v>
                </c:pt>
                <c:pt idx="3078">
                  <c:v>3079.0</c:v>
                </c:pt>
                <c:pt idx="3079">
                  <c:v>3080.0</c:v>
                </c:pt>
                <c:pt idx="3080">
                  <c:v>3081.0</c:v>
                </c:pt>
                <c:pt idx="3081">
                  <c:v>3082.0</c:v>
                </c:pt>
                <c:pt idx="3082">
                  <c:v>3083.0</c:v>
                </c:pt>
                <c:pt idx="3083">
                  <c:v>3084.0</c:v>
                </c:pt>
                <c:pt idx="3084">
                  <c:v>3085.0</c:v>
                </c:pt>
                <c:pt idx="3085">
                  <c:v>3086.0</c:v>
                </c:pt>
                <c:pt idx="3086">
                  <c:v>3087.0</c:v>
                </c:pt>
                <c:pt idx="3087">
                  <c:v>3088.0</c:v>
                </c:pt>
                <c:pt idx="3088">
                  <c:v>3089.0</c:v>
                </c:pt>
                <c:pt idx="3089">
                  <c:v>3090.0</c:v>
                </c:pt>
                <c:pt idx="3090">
                  <c:v>3091.0</c:v>
                </c:pt>
                <c:pt idx="3091">
                  <c:v>3092.0</c:v>
                </c:pt>
                <c:pt idx="3092">
                  <c:v>3093.0</c:v>
                </c:pt>
                <c:pt idx="3093">
                  <c:v>3094.0</c:v>
                </c:pt>
                <c:pt idx="3094">
                  <c:v>3095.0</c:v>
                </c:pt>
                <c:pt idx="3095">
                  <c:v>3096.0</c:v>
                </c:pt>
                <c:pt idx="3096">
                  <c:v>3097.0</c:v>
                </c:pt>
                <c:pt idx="3097">
                  <c:v>3098.0</c:v>
                </c:pt>
                <c:pt idx="3098">
                  <c:v>3099.0</c:v>
                </c:pt>
                <c:pt idx="3099">
                  <c:v>3100.0</c:v>
                </c:pt>
                <c:pt idx="3100">
                  <c:v>3101.0</c:v>
                </c:pt>
                <c:pt idx="3101">
                  <c:v>3102.0</c:v>
                </c:pt>
                <c:pt idx="3102">
                  <c:v>3103.0</c:v>
                </c:pt>
                <c:pt idx="3103">
                  <c:v>3104.0</c:v>
                </c:pt>
                <c:pt idx="3104">
                  <c:v>3105.0</c:v>
                </c:pt>
                <c:pt idx="3105">
                  <c:v>3106.0</c:v>
                </c:pt>
                <c:pt idx="3106">
                  <c:v>3107.0</c:v>
                </c:pt>
                <c:pt idx="3107">
                  <c:v>3108.0</c:v>
                </c:pt>
                <c:pt idx="3108">
                  <c:v>3109.0</c:v>
                </c:pt>
                <c:pt idx="3109">
                  <c:v>3110.0</c:v>
                </c:pt>
                <c:pt idx="3110">
                  <c:v>3111.0</c:v>
                </c:pt>
                <c:pt idx="3111">
                  <c:v>3112.0</c:v>
                </c:pt>
                <c:pt idx="3112">
                  <c:v>3113.0</c:v>
                </c:pt>
                <c:pt idx="3113">
                  <c:v>3114.0</c:v>
                </c:pt>
                <c:pt idx="3114">
                  <c:v>3115.0</c:v>
                </c:pt>
                <c:pt idx="3115">
                  <c:v>3116.0</c:v>
                </c:pt>
                <c:pt idx="3116">
                  <c:v>3117.0</c:v>
                </c:pt>
                <c:pt idx="3117">
                  <c:v>3118.0</c:v>
                </c:pt>
                <c:pt idx="3118">
                  <c:v>3119.0</c:v>
                </c:pt>
                <c:pt idx="3119">
                  <c:v>3120.0</c:v>
                </c:pt>
                <c:pt idx="3120">
                  <c:v>3121.0</c:v>
                </c:pt>
                <c:pt idx="3121">
                  <c:v>3122.0</c:v>
                </c:pt>
                <c:pt idx="3122">
                  <c:v>3123.0</c:v>
                </c:pt>
                <c:pt idx="3123">
                  <c:v>3124.0</c:v>
                </c:pt>
                <c:pt idx="3124">
                  <c:v>3125.0</c:v>
                </c:pt>
                <c:pt idx="3125">
                  <c:v>3126.0</c:v>
                </c:pt>
                <c:pt idx="3126">
                  <c:v>3127.0</c:v>
                </c:pt>
                <c:pt idx="3127">
                  <c:v>3128.0</c:v>
                </c:pt>
                <c:pt idx="3128">
                  <c:v>3129.0</c:v>
                </c:pt>
                <c:pt idx="3129">
                  <c:v>3130.0</c:v>
                </c:pt>
                <c:pt idx="3130">
                  <c:v>3131.0</c:v>
                </c:pt>
                <c:pt idx="3131">
                  <c:v>3132.0</c:v>
                </c:pt>
                <c:pt idx="3132">
                  <c:v>3133.0</c:v>
                </c:pt>
                <c:pt idx="3133">
                  <c:v>3134.0</c:v>
                </c:pt>
                <c:pt idx="3134">
                  <c:v>3135.0</c:v>
                </c:pt>
                <c:pt idx="3135">
                  <c:v>3136.0</c:v>
                </c:pt>
                <c:pt idx="3136">
                  <c:v>3137.0</c:v>
                </c:pt>
                <c:pt idx="3137">
                  <c:v>3138.0</c:v>
                </c:pt>
                <c:pt idx="3138">
                  <c:v>3139.0</c:v>
                </c:pt>
                <c:pt idx="3139">
                  <c:v>3140.0</c:v>
                </c:pt>
                <c:pt idx="3140">
                  <c:v>3141.0</c:v>
                </c:pt>
                <c:pt idx="3141">
                  <c:v>3142.0</c:v>
                </c:pt>
                <c:pt idx="3142">
                  <c:v>3143.0</c:v>
                </c:pt>
                <c:pt idx="3143">
                  <c:v>3144.0</c:v>
                </c:pt>
                <c:pt idx="3144">
                  <c:v>3145.0</c:v>
                </c:pt>
                <c:pt idx="3145">
                  <c:v>3146.0</c:v>
                </c:pt>
                <c:pt idx="3146">
                  <c:v>3147.0</c:v>
                </c:pt>
                <c:pt idx="3147">
                  <c:v>3148.0</c:v>
                </c:pt>
                <c:pt idx="3148">
                  <c:v>3149.0</c:v>
                </c:pt>
                <c:pt idx="3149">
                  <c:v>3150.0</c:v>
                </c:pt>
                <c:pt idx="3150">
                  <c:v>3151.0</c:v>
                </c:pt>
                <c:pt idx="3151">
                  <c:v>3152.0</c:v>
                </c:pt>
                <c:pt idx="3152">
                  <c:v>3153.0</c:v>
                </c:pt>
                <c:pt idx="3153">
                  <c:v>3154.0</c:v>
                </c:pt>
                <c:pt idx="3154">
                  <c:v>3155.0</c:v>
                </c:pt>
                <c:pt idx="3155">
                  <c:v>3156.0</c:v>
                </c:pt>
                <c:pt idx="3156">
                  <c:v>3157.0</c:v>
                </c:pt>
                <c:pt idx="3157">
                  <c:v>3158.0</c:v>
                </c:pt>
                <c:pt idx="3158">
                  <c:v>3159.0</c:v>
                </c:pt>
                <c:pt idx="3159">
                  <c:v>3160.0</c:v>
                </c:pt>
                <c:pt idx="3160">
                  <c:v>3161.0</c:v>
                </c:pt>
                <c:pt idx="3161">
                  <c:v>3162.0</c:v>
                </c:pt>
                <c:pt idx="3162">
                  <c:v>3163.0</c:v>
                </c:pt>
                <c:pt idx="3163">
                  <c:v>3164.0</c:v>
                </c:pt>
                <c:pt idx="3164">
                  <c:v>3165.0</c:v>
                </c:pt>
                <c:pt idx="3165">
                  <c:v>3166.0</c:v>
                </c:pt>
                <c:pt idx="3166">
                  <c:v>3167.0</c:v>
                </c:pt>
                <c:pt idx="3167">
                  <c:v>3168.0</c:v>
                </c:pt>
                <c:pt idx="3168">
                  <c:v>3169.0</c:v>
                </c:pt>
                <c:pt idx="3169">
                  <c:v>3170.0</c:v>
                </c:pt>
                <c:pt idx="3170">
                  <c:v>3171.0</c:v>
                </c:pt>
                <c:pt idx="3171">
                  <c:v>3172.0</c:v>
                </c:pt>
                <c:pt idx="3172">
                  <c:v>3173.0</c:v>
                </c:pt>
                <c:pt idx="3173">
                  <c:v>3174.0</c:v>
                </c:pt>
                <c:pt idx="3174">
                  <c:v>3175.0</c:v>
                </c:pt>
                <c:pt idx="3175">
                  <c:v>3176.0</c:v>
                </c:pt>
                <c:pt idx="3176">
                  <c:v>3177.0</c:v>
                </c:pt>
                <c:pt idx="3177">
                  <c:v>3178.0</c:v>
                </c:pt>
                <c:pt idx="3178">
                  <c:v>3179.0</c:v>
                </c:pt>
                <c:pt idx="3179">
                  <c:v>3180.0</c:v>
                </c:pt>
                <c:pt idx="3180">
                  <c:v>3181.0</c:v>
                </c:pt>
                <c:pt idx="3181">
                  <c:v>3182.0</c:v>
                </c:pt>
                <c:pt idx="3182">
                  <c:v>3183.0</c:v>
                </c:pt>
                <c:pt idx="3183">
                  <c:v>3184.0</c:v>
                </c:pt>
                <c:pt idx="3184">
                  <c:v>3185.0</c:v>
                </c:pt>
                <c:pt idx="3185">
                  <c:v>3186.0</c:v>
                </c:pt>
                <c:pt idx="3186">
                  <c:v>3187.0</c:v>
                </c:pt>
                <c:pt idx="3187">
                  <c:v>3188.0</c:v>
                </c:pt>
                <c:pt idx="3188">
                  <c:v>3189.0</c:v>
                </c:pt>
                <c:pt idx="3189">
                  <c:v>3190.0</c:v>
                </c:pt>
                <c:pt idx="3190">
                  <c:v>3191.0</c:v>
                </c:pt>
                <c:pt idx="3191">
                  <c:v>3192.0</c:v>
                </c:pt>
                <c:pt idx="3192">
                  <c:v>3193.0</c:v>
                </c:pt>
                <c:pt idx="3193">
                  <c:v>3194.0</c:v>
                </c:pt>
                <c:pt idx="3194">
                  <c:v>3195.0</c:v>
                </c:pt>
                <c:pt idx="3195">
                  <c:v>3196.0</c:v>
                </c:pt>
                <c:pt idx="3196">
                  <c:v>3197.0</c:v>
                </c:pt>
                <c:pt idx="3197">
                  <c:v>3198.0</c:v>
                </c:pt>
                <c:pt idx="3198">
                  <c:v>3199.0</c:v>
                </c:pt>
                <c:pt idx="3199">
                  <c:v>3200.0</c:v>
                </c:pt>
                <c:pt idx="3200">
                  <c:v>3201.0</c:v>
                </c:pt>
                <c:pt idx="3201">
                  <c:v>3202.0</c:v>
                </c:pt>
                <c:pt idx="3202">
                  <c:v>3203.0</c:v>
                </c:pt>
                <c:pt idx="3203">
                  <c:v>3204.0</c:v>
                </c:pt>
                <c:pt idx="3204">
                  <c:v>3205.0</c:v>
                </c:pt>
                <c:pt idx="3205">
                  <c:v>3206.0</c:v>
                </c:pt>
                <c:pt idx="3206">
                  <c:v>3207.0</c:v>
                </c:pt>
                <c:pt idx="3207">
                  <c:v>3208.0</c:v>
                </c:pt>
                <c:pt idx="3208">
                  <c:v>3209.0</c:v>
                </c:pt>
                <c:pt idx="3209">
                  <c:v>3210.0</c:v>
                </c:pt>
                <c:pt idx="3210">
                  <c:v>3211.0</c:v>
                </c:pt>
                <c:pt idx="3211">
                  <c:v>3212.0</c:v>
                </c:pt>
                <c:pt idx="3212">
                  <c:v>3213.0</c:v>
                </c:pt>
                <c:pt idx="3213">
                  <c:v>3214.0</c:v>
                </c:pt>
                <c:pt idx="3214">
                  <c:v>3215.0</c:v>
                </c:pt>
                <c:pt idx="3215">
                  <c:v>3216.0</c:v>
                </c:pt>
                <c:pt idx="3216">
                  <c:v>3217.0</c:v>
                </c:pt>
                <c:pt idx="3217">
                  <c:v>3218.0</c:v>
                </c:pt>
                <c:pt idx="3218">
                  <c:v>3219.0</c:v>
                </c:pt>
                <c:pt idx="3219">
                  <c:v>3220.0</c:v>
                </c:pt>
                <c:pt idx="3220">
                  <c:v>3221.0</c:v>
                </c:pt>
                <c:pt idx="3221">
                  <c:v>3222.0</c:v>
                </c:pt>
                <c:pt idx="3222">
                  <c:v>3223.0</c:v>
                </c:pt>
                <c:pt idx="3223">
                  <c:v>3224.0</c:v>
                </c:pt>
                <c:pt idx="3224">
                  <c:v>3225.0</c:v>
                </c:pt>
                <c:pt idx="3225">
                  <c:v>3226.0</c:v>
                </c:pt>
                <c:pt idx="3226">
                  <c:v>3227.0</c:v>
                </c:pt>
                <c:pt idx="3227">
                  <c:v>3228.0</c:v>
                </c:pt>
                <c:pt idx="3228">
                  <c:v>3229.0</c:v>
                </c:pt>
                <c:pt idx="3229">
                  <c:v>3230.0</c:v>
                </c:pt>
                <c:pt idx="3230">
                  <c:v>3231.0</c:v>
                </c:pt>
                <c:pt idx="3231">
                  <c:v>3232.0</c:v>
                </c:pt>
                <c:pt idx="3232">
                  <c:v>3233.0</c:v>
                </c:pt>
                <c:pt idx="3233">
                  <c:v>3234.0</c:v>
                </c:pt>
                <c:pt idx="3234">
                  <c:v>3235.0</c:v>
                </c:pt>
                <c:pt idx="3235">
                  <c:v>3236.0</c:v>
                </c:pt>
                <c:pt idx="3236">
                  <c:v>3237.0</c:v>
                </c:pt>
                <c:pt idx="3237">
                  <c:v>3238.0</c:v>
                </c:pt>
                <c:pt idx="3238">
                  <c:v>3239.0</c:v>
                </c:pt>
                <c:pt idx="3239">
                  <c:v>3240.0</c:v>
                </c:pt>
                <c:pt idx="3240">
                  <c:v>3241.0</c:v>
                </c:pt>
                <c:pt idx="3241">
                  <c:v>3242.0</c:v>
                </c:pt>
                <c:pt idx="3242">
                  <c:v>3243.0</c:v>
                </c:pt>
                <c:pt idx="3243">
                  <c:v>3244.0</c:v>
                </c:pt>
                <c:pt idx="3244">
                  <c:v>3245.0</c:v>
                </c:pt>
                <c:pt idx="3245">
                  <c:v>3246.0</c:v>
                </c:pt>
                <c:pt idx="3246">
                  <c:v>3247.0</c:v>
                </c:pt>
                <c:pt idx="3247">
                  <c:v>3248.0</c:v>
                </c:pt>
                <c:pt idx="3248">
                  <c:v>3249.0</c:v>
                </c:pt>
                <c:pt idx="3249">
                  <c:v>3250.0</c:v>
                </c:pt>
                <c:pt idx="3250">
                  <c:v>3251.0</c:v>
                </c:pt>
                <c:pt idx="3251">
                  <c:v>3252.0</c:v>
                </c:pt>
                <c:pt idx="3252">
                  <c:v>3253.0</c:v>
                </c:pt>
                <c:pt idx="3253">
                  <c:v>3254.0</c:v>
                </c:pt>
                <c:pt idx="3254">
                  <c:v>3255.0</c:v>
                </c:pt>
                <c:pt idx="3255">
                  <c:v>3256.0</c:v>
                </c:pt>
                <c:pt idx="3256">
                  <c:v>3257.0</c:v>
                </c:pt>
                <c:pt idx="3257">
                  <c:v>3258.0</c:v>
                </c:pt>
                <c:pt idx="3258">
                  <c:v>3259.0</c:v>
                </c:pt>
                <c:pt idx="3259">
                  <c:v>3260.0</c:v>
                </c:pt>
                <c:pt idx="3260">
                  <c:v>3261.0</c:v>
                </c:pt>
                <c:pt idx="3261">
                  <c:v>3262.0</c:v>
                </c:pt>
                <c:pt idx="3262">
                  <c:v>3263.0</c:v>
                </c:pt>
                <c:pt idx="3263">
                  <c:v>3264.0</c:v>
                </c:pt>
                <c:pt idx="3264">
                  <c:v>3265.0</c:v>
                </c:pt>
                <c:pt idx="3265">
                  <c:v>3266.0</c:v>
                </c:pt>
                <c:pt idx="3266">
                  <c:v>3267.0</c:v>
                </c:pt>
                <c:pt idx="3267">
                  <c:v>3268.0</c:v>
                </c:pt>
                <c:pt idx="3268">
                  <c:v>3269.0</c:v>
                </c:pt>
                <c:pt idx="3269">
                  <c:v>3270.0</c:v>
                </c:pt>
                <c:pt idx="3270">
                  <c:v>3271.0</c:v>
                </c:pt>
                <c:pt idx="3271">
                  <c:v>3272.0</c:v>
                </c:pt>
                <c:pt idx="3272">
                  <c:v>3273.0</c:v>
                </c:pt>
                <c:pt idx="3273">
                  <c:v>3274.0</c:v>
                </c:pt>
                <c:pt idx="3274">
                  <c:v>3275.0</c:v>
                </c:pt>
                <c:pt idx="3275">
                  <c:v>3276.0</c:v>
                </c:pt>
                <c:pt idx="3276">
                  <c:v>3277.0</c:v>
                </c:pt>
                <c:pt idx="3277">
                  <c:v>3278.0</c:v>
                </c:pt>
                <c:pt idx="3278">
                  <c:v>3279.0</c:v>
                </c:pt>
                <c:pt idx="3279">
                  <c:v>3280.0</c:v>
                </c:pt>
                <c:pt idx="3280">
                  <c:v>3281.0</c:v>
                </c:pt>
                <c:pt idx="3281">
                  <c:v>3282.0</c:v>
                </c:pt>
                <c:pt idx="3282">
                  <c:v>3283.0</c:v>
                </c:pt>
                <c:pt idx="3283">
                  <c:v>3284.0</c:v>
                </c:pt>
                <c:pt idx="3284">
                  <c:v>3285.0</c:v>
                </c:pt>
                <c:pt idx="3285">
                  <c:v>3286.0</c:v>
                </c:pt>
                <c:pt idx="3286">
                  <c:v>3287.0</c:v>
                </c:pt>
                <c:pt idx="3287">
                  <c:v>3288.0</c:v>
                </c:pt>
                <c:pt idx="3288">
                  <c:v>3289.0</c:v>
                </c:pt>
                <c:pt idx="3289">
                  <c:v>3290.0</c:v>
                </c:pt>
                <c:pt idx="3290">
                  <c:v>3291.0</c:v>
                </c:pt>
                <c:pt idx="3291">
                  <c:v>3292.0</c:v>
                </c:pt>
                <c:pt idx="3292">
                  <c:v>3293.0</c:v>
                </c:pt>
                <c:pt idx="3293">
                  <c:v>3294.0</c:v>
                </c:pt>
                <c:pt idx="3294">
                  <c:v>3295.0</c:v>
                </c:pt>
                <c:pt idx="3295">
                  <c:v>3296.0</c:v>
                </c:pt>
                <c:pt idx="3296">
                  <c:v>3297.0</c:v>
                </c:pt>
                <c:pt idx="3297">
                  <c:v>3298.0</c:v>
                </c:pt>
                <c:pt idx="3298">
                  <c:v>3299.0</c:v>
                </c:pt>
                <c:pt idx="3299">
                  <c:v>3300.0</c:v>
                </c:pt>
                <c:pt idx="3300">
                  <c:v>3301.0</c:v>
                </c:pt>
                <c:pt idx="3301">
                  <c:v>3302.0</c:v>
                </c:pt>
                <c:pt idx="3302">
                  <c:v>3303.0</c:v>
                </c:pt>
                <c:pt idx="3303">
                  <c:v>3304.0</c:v>
                </c:pt>
                <c:pt idx="3304">
                  <c:v>3305.0</c:v>
                </c:pt>
                <c:pt idx="3305">
                  <c:v>3306.0</c:v>
                </c:pt>
                <c:pt idx="3306">
                  <c:v>3307.0</c:v>
                </c:pt>
                <c:pt idx="3307">
                  <c:v>3308.0</c:v>
                </c:pt>
                <c:pt idx="3308">
                  <c:v>3309.0</c:v>
                </c:pt>
                <c:pt idx="3309">
                  <c:v>3310.0</c:v>
                </c:pt>
                <c:pt idx="3310">
                  <c:v>3311.0</c:v>
                </c:pt>
                <c:pt idx="3311">
                  <c:v>3312.0</c:v>
                </c:pt>
                <c:pt idx="3312">
                  <c:v>3313.0</c:v>
                </c:pt>
                <c:pt idx="3313">
                  <c:v>3314.0</c:v>
                </c:pt>
                <c:pt idx="3314">
                  <c:v>3315.0</c:v>
                </c:pt>
                <c:pt idx="3315">
                  <c:v>3316.0</c:v>
                </c:pt>
                <c:pt idx="3316">
                  <c:v>3317.0</c:v>
                </c:pt>
                <c:pt idx="3317">
                  <c:v>3318.0</c:v>
                </c:pt>
                <c:pt idx="3318">
                  <c:v>3319.0</c:v>
                </c:pt>
                <c:pt idx="3319">
                  <c:v>3320.0</c:v>
                </c:pt>
                <c:pt idx="3320">
                  <c:v>3321.0</c:v>
                </c:pt>
                <c:pt idx="3321">
                  <c:v>3322.0</c:v>
                </c:pt>
                <c:pt idx="3322">
                  <c:v>3323.0</c:v>
                </c:pt>
                <c:pt idx="3323">
                  <c:v>3324.0</c:v>
                </c:pt>
                <c:pt idx="3324">
                  <c:v>3325.0</c:v>
                </c:pt>
                <c:pt idx="3325">
                  <c:v>3326.0</c:v>
                </c:pt>
                <c:pt idx="3326">
                  <c:v>3327.0</c:v>
                </c:pt>
                <c:pt idx="3327">
                  <c:v>3328.0</c:v>
                </c:pt>
                <c:pt idx="3328">
                  <c:v>3329.0</c:v>
                </c:pt>
                <c:pt idx="3329">
                  <c:v>3330.0</c:v>
                </c:pt>
                <c:pt idx="3330">
                  <c:v>3331.0</c:v>
                </c:pt>
                <c:pt idx="3331">
                  <c:v>3332.0</c:v>
                </c:pt>
                <c:pt idx="3332">
                  <c:v>3333.0</c:v>
                </c:pt>
                <c:pt idx="3333">
                  <c:v>3334.0</c:v>
                </c:pt>
                <c:pt idx="3334">
                  <c:v>3335.0</c:v>
                </c:pt>
                <c:pt idx="3335">
                  <c:v>3336.0</c:v>
                </c:pt>
                <c:pt idx="3336">
                  <c:v>3337.0</c:v>
                </c:pt>
                <c:pt idx="3337">
                  <c:v>3338.0</c:v>
                </c:pt>
                <c:pt idx="3338">
                  <c:v>3339.0</c:v>
                </c:pt>
                <c:pt idx="3339">
                  <c:v>3340.0</c:v>
                </c:pt>
                <c:pt idx="3340">
                  <c:v>3341.0</c:v>
                </c:pt>
                <c:pt idx="3341">
                  <c:v>3342.0</c:v>
                </c:pt>
                <c:pt idx="3342">
                  <c:v>3343.0</c:v>
                </c:pt>
                <c:pt idx="3343">
                  <c:v>3344.0</c:v>
                </c:pt>
                <c:pt idx="3344">
                  <c:v>3345.0</c:v>
                </c:pt>
                <c:pt idx="3345">
                  <c:v>3346.0</c:v>
                </c:pt>
                <c:pt idx="3346">
                  <c:v>3347.0</c:v>
                </c:pt>
                <c:pt idx="3347">
                  <c:v>3348.0</c:v>
                </c:pt>
                <c:pt idx="3348">
                  <c:v>3349.0</c:v>
                </c:pt>
                <c:pt idx="3349">
                  <c:v>3350.0</c:v>
                </c:pt>
                <c:pt idx="3350">
                  <c:v>3351.0</c:v>
                </c:pt>
                <c:pt idx="3351">
                  <c:v>3352.0</c:v>
                </c:pt>
                <c:pt idx="3352">
                  <c:v>3353.0</c:v>
                </c:pt>
                <c:pt idx="3353">
                  <c:v>3354.0</c:v>
                </c:pt>
                <c:pt idx="3354">
                  <c:v>3355.0</c:v>
                </c:pt>
                <c:pt idx="3355">
                  <c:v>3356.0</c:v>
                </c:pt>
                <c:pt idx="3356">
                  <c:v>3357.0</c:v>
                </c:pt>
                <c:pt idx="3357">
                  <c:v>3358.0</c:v>
                </c:pt>
                <c:pt idx="3358">
                  <c:v>3359.0</c:v>
                </c:pt>
                <c:pt idx="3359">
                  <c:v>3360.0</c:v>
                </c:pt>
                <c:pt idx="3360">
                  <c:v>3361.0</c:v>
                </c:pt>
                <c:pt idx="3361">
                  <c:v>3362.0</c:v>
                </c:pt>
                <c:pt idx="3362">
                  <c:v>3363.0</c:v>
                </c:pt>
                <c:pt idx="3363">
                  <c:v>3364.0</c:v>
                </c:pt>
                <c:pt idx="3364">
                  <c:v>3365.0</c:v>
                </c:pt>
                <c:pt idx="3365">
                  <c:v>3366.0</c:v>
                </c:pt>
                <c:pt idx="3366">
                  <c:v>3367.0</c:v>
                </c:pt>
                <c:pt idx="3367">
                  <c:v>3368.0</c:v>
                </c:pt>
                <c:pt idx="3368">
                  <c:v>3369.0</c:v>
                </c:pt>
                <c:pt idx="3369">
                  <c:v>3370.0</c:v>
                </c:pt>
                <c:pt idx="3370">
                  <c:v>3371.0</c:v>
                </c:pt>
                <c:pt idx="3371">
                  <c:v>3372.0</c:v>
                </c:pt>
                <c:pt idx="3372">
                  <c:v>3373.0</c:v>
                </c:pt>
                <c:pt idx="3373">
                  <c:v>3374.0</c:v>
                </c:pt>
                <c:pt idx="3374">
                  <c:v>3375.0</c:v>
                </c:pt>
                <c:pt idx="3375">
                  <c:v>3376.0</c:v>
                </c:pt>
                <c:pt idx="3376">
                  <c:v>3377.0</c:v>
                </c:pt>
                <c:pt idx="3377">
                  <c:v>3378.0</c:v>
                </c:pt>
                <c:pt idx="3378">
                  <c:v>3379.0</c:v>
                </c:pt>
                <c:pt idx="3379">
                  <c:v>3380.0</c:v>
                </c:pt>
                <c:pt idx="3380">
                  <c:v>3381.0</c:v>
                </c:pt>
                <c:pt idx="3381">
                  <c:v>3382.0</c:v>
                </c:pt>
                <c:pt idx="3382">
                  <c:v>3383.0</c:v>
                </c:pt>
                <c:pt idx="3383">
                  <c:v>3384.0</c:v>
                </c:pt>
                <c:pt idx="3384">
                  <c:v>3385.0</c:v>
                </c:pt>
                <c:pt idx="3385">
                  <c:v>3386.0</c:v>
                </c:pt>
                <c:pt idx="3386">
                  <c:v>3387.0</c:v>
                </c:pt>
                <c:pt idx="3387">
                  <c:v>3388.0</c:v>
                </c:pt>
                <c:pt idx="3388">
                  <c:v>3389.0</c:v>
                </c:pt>
                <c:pt idx="3389">
                  <c:v>3390.0</c:v>
                </c:pt>
                <c:pt idx="3390">
                  <c:v>3391.0</c:v>
                </c:pt>
                <c:pt idx="3391">
                  <c:v>3392.0</c:v>
                </c:pt>
                <c:pt idx="3392">
                  <c:v>3393.0</c:v>
                </c:pt>
                <c:pt idx="3393">
                  <c:v>3394.0</c:v>
                </c:pt>
                <c:pt idx="3394">
                  <c:v>3395.0</c:v>
                </c:pt>
                <c:pt idx="3395">
                  <c:v>3396.0</c:v>
                </c:pt>
                <c:pt idx="3396">
                  <c:v>3397.0</c:v>
                </c:pt>
                <c:pt idx="3397">
                  <c:v>3398.0</c:v>
                </c:pt>
                <c:pt idx="3398">
                  <c:v>3399.0</c:v>
                </c:pt>
                <c:pt idx="3399">
                  <c:v>3400.0</c:v>
                </c:pt>
                <c:pt idx="3400">
                  <c:v>3401.0</c:v>
                </c:pt>
                <c:pt idx="3401">
                  <c:v>3402.0</c:v>
                </c:pt>
                <c:pt idx="3402">
                  <c:v>3403.0</c:v>
                </c:pt>
                <c:pt idx="3403">
                  <c:v>3404.0</c:v>
                </c:pt>
                <c:pt idx="3404">
                  <c:v>3405.0</c:v>
                </c:pt>
                <c:pt idx="3405">
                  <c:v>3406.0</c:v>
                </c:pt>
                <c:pt idx="3406">
                  <c:v>3407.0</c:v>
                </c:pt>
                <c:pt idx="3407">
                  <c:v>3408.0</c:v>
                </c:pt>
                <c:pt idx="3408">
                  <c:v>3409.0</c:v>
                </c:pt>
                <c:pt idx="3409">
                  <c:v>3410.0</c:v>
                </c:pt>
                <c:pt idx="3410">
                  <c:v>3411.0</c:v>
                </c:pt>
                <c:pt idx="3411">
                  <c:v>3412.0</c:v>
                </c:pt>
                <c:pt idx="3412">
                  <c:v>3413.0</c:v>
                </c:pt>
                <c:pt idx="3413">
                  <c:v>3414.0</c:v>
                </c:pt>
                <c:pt idx="3414">
                  <c:v>3415.0</c:v>
                </c:pt>
                <c:pt idx="3415">
                  <c:v>3416.0</c:v>
                </c:pt>
                <c:pt idx="3416">
                  <c:v>3417.0</c:v>
                </c:pt>
                <c:pt idx="3417">
                  <c:v>3418.0</c:v>
                </c:pt>
                <c:pt idx="3418">
                  <c:v>3419.0</c:v>
                </c:pt>
                <c:pt idx="3419">
                  <c:v>3420.0</c:v>
                </c:pt>
                <c:pt idx="3420">
                  <c:v>3421.0</c:v>
                </c:pt>
                <c:pt idx="3421">
                  <c:v>3422.0</c:v>
                </c:pt>
                <c:pt idx="3422">
                  <c:v>3423.0</c:v>
                </c:pt>
                <c:pt idx="3423">
                  <c:v>3424.0</c:v>
                </c:pt>
                <c:pt idx="3424">
                  <c:v>3425.0</c:v>
                </c:pt>
                <c:pt idx="3425">
                  <c:v>3426.0</c:v>
                </c:pt>
                <c:pt idx="3426">
                  <c:v>3427.0</c:v>
                </c:pt>
                <c:pt idx="3427">
                  <c:v>3428.0</c:v>
                </c:pt>
                <c:pt idx="3428">
                  <c:v>3429.0</c:v>
                </c:pt>
                <c:pt idx="3429">
                  <c:v>3430.0</c:v>
                </c:pt>
                <c:pt idx="3430">
                  <c:v>3431.0</c:v>
                </c:pt>
                <c:pt idx="3431">
                  <c:v>3432.0</c:v>
                </c:pt>
                <c:pt idx="3432">
                  <c:v>3433.0</c:v>
                </c:pt>
                <c:pt idx="3433">
                  <c:v>3434.0</c:v>
                </c:pt>
                <c:pt idx="3434">
                  <c:v>3435.0</c:v>
                </c:pt>
                <c:pt idx="3435">
                  <c:v>3436.0</c:v>
                </c:pt>
                <c:pt idx="3436">
                  <c:v>3437.0</c:v>
                </c:pt>
                <c:pt idx="3437">
                  <c:v>3438.0</c:v>
                </c:pt>
                <c:pt idx="3438">
                  <c:v>3439.0</c:v>
                </c:pt>
                <c:pt idx="3439">
                  <c:v>3440.0</c:v>
                </c:pt>
                <c:pt idx="3440">
                  <c:v>3441.0</c:v>
                </c:pt>
                <c:pt idx="3441">
                  <c:v>3442.0</c:v>
                </c:pt>
                <c:pt idx="3442">
                  <c:v>3443.0</c:v>
                </c:pt>
                <c:pt idx="3443">
                  <c:v>3444.0</c:v>
                </c:pt>
                <c:pt idx="3444">
                  <c:v>3445.0</c:v>
                </c:pt>
                <c:pt idx="3445">
                  <c:v>3446.0</c:v>
                </c:pt>
                <c:pt idx="3446">
                  <c:v>3447.0</c:v>
                </c:pt>
                <c:pt idx="3447">
                  <c:v>3448.0</c:v>
                </c:pt>
                <c:pt idx="3448">
                  <c:v>3449.0</c:v>
                </c:pt>
                <c:pt idx="3449">
                  <c:v>3450.0</c:v>
                </c:pt>
                <c:pt idx="3450">
                  <c:v>3451.0</c:v>
                </c:pt>
                <c:pt idx="3451">
                  <c:v>3452.0</c:v>
                </c:pt>
                <c:pt idx="3452">
                  <c:v>3453.0</c:v>
                </c:pt>
                <c:pt idx="3453">
                  <c:v>3454.0</c:v>
                </c:pt>
                <c:pt idx="3454">
                  <c:v>3455.0</c:v>
                </c:pt>
                <c:pt idx="3455">
                  <c:v>3456.0</c:v>
                </c:pt>
                <c:pt idx="3456">
                  <c:v>3457.0</c:v>
                </c:pt>
                <c:pt idx="3457">
                  <c:v>3458.0</c:v>
                </c:pt>
                <c:pt idx="3458">
                  <c:v>3459.0</c:v>
                </c:pt>
                <c:pt idx="3459">
                  <c:v>3460.0</c:v>
                </c:pt>
                <c:pt idx="3460">
                  <c:v>3461.0</c:v>
                </c:pt>
                <c:pt idx="3461">
                  <c:v>3462.0</c:v>
                </c:pt>
                <c:pt idx="3462">
                  <c:v>3463.0</c:v>
                </c:pt>
                <c:pt idx="3463">
                  <c:v>3464.0</c:v>
                </c:pt>
                <c:pt idx="3464">
                  <c:v>3465.0</c:v>
                </c:pt>
                <c:pt idx="3465">
                  <c:v>3466.0</c:v>
                </c:pt>
                <c:pt idx="3466">
                  <c:v>3467.0</c:v>
                </c:pt>
                <c:pt idx="3467">
                  <c:v>3468.0</c:v>
                </c:pt>
                <c:pt idx="3468">
                  <c:v>3469.0</c:v>
                </c:pt>
                <c:pt idx="3469">
                  <c:v>3470.0</c:v>
                </c:pt>
                <c:pt idx="3470">
                  <c:v>3471.0</c:v>
                </c:pt>
                <c:pt idx="3471">
                  <c:v>3472.0</c:v>
                </c:pt>
                <c:pt idx="3472">
                  <c:v>3473.0</c:v>
                </c:pt>
                <c:pt idx="3473">
                  <c:v>3474.0</c:v>
                </c:pt>
                <c:pt idx="3474">
                  <c:v>3475.0</c:v>
                </c:pt>
                <c:pt idx="3475">
                  <c:v>3476.0</c:v>
                </c:pt>
                <c:pt idx="3476">
                  <c:v>3477.0</c:v>
                </c:pt>
                <c:pt idx="3477">
                  <c:v>3478.0</c:v>
                </c:pt>
                <c:pt idx="3478">
                  <c:v>3479.0</c:v>
                </c:pt>
                <c:pt idx="3479">
                  <c:v>3480.0</c:v>
                </c:pt>
                <c:pt idx="3480">
                  <c:v>3481.0</c:v>
                </c:pt>
                <c:pt idx="3481">
                  <c:v>3482.0</c:v>
                </c:pt>
                <c:pt idx="3482">
                  <c:v>3483.0</c:v>
                </c:pt>
                <c:pt idx="3483">
                  <c:v>3484.0</c:v>
                </c:pt>
                <c:pt idx="3484">
                  <c:v>3485.0</c:v>
                </c:pt>
                <c:pt idx="3485">
                  <c:v>3486.0</c:v>
                </c:pt>
                <c:pt idx="3486">
                  <c:v>3487.0</c:v>
                </c:pt>
                <c:pt idx="3487">
                  <c:v>3488.0</c:v>
                </c:pt>
                <c:pt idx="3488">
                  <c:v>3489.0</c:v>
                </c:pt>
                <c:pt idx="3489">
                  <c:v>3490.0</c:v>
                </c:pt>
                <c:pt idx="3490">
                  <c:v>3491.0</c:v>
                </c:pt>
                <c:pt idx="3491">
                  <c:v>3492.0</c:v>
                </c:pt>
                <c:pt idx="3492">
                  <c:v>3493.0</c:v>
                </c:pt>
                <c:pt idx="3493">
                  <c:v>3494.0</c:v>
                </c:pt>
                <c:pt idx="3494">
                  <c:v>3495.0</c:v>
                </c:pt>
                <c:pt idx="3495">
                  <c:v>3496.0</c:v>
                </c:pt>
                <c:pt idx="3496">
                  <c:v>3497.0</c:v>
                </c:pt>
                <c:pt idx="3497">
                  <c:v>3498.0</c:v>
                </c:pt>
                <c:pt idx="3498">
                  <c:v>3499.0</c:v>
                </c:pt>
                <c:pt idx="3499">
                  <c:v>3500.0</c:v>
                </c:pt>
                <c:pt idx="3500">
                  <c:v>3501.0</c:v>
                </c:pt>
                <c:pt idx="3501">
                  <c:v>3502.0</c:v>
                </c:pt>
                <c:pt idx="3502">
                  <c:v>3503.0</c:v>
                </c:pt>
                <c:pt idx="3503">
                  <c:v>3504.0</c:v>
                </c:pt>
                <c:pt idx="3504">
                  <c:v>3505.0</c:v>
                </c:pt>
                <c:pt idx="3505">
                  <c:v>3506.0</c:v>
                </c:pt>
                <c:pt idx="3506">
                  <c:v>3507.0</c:v>
                </c:pt>
                <c:pt idx="3507">
                  <c:v>3508.0</c:v>
                </c:pt>
                <c:pt idx="3508">
                  <c:v>3509.0</c:v>
                </c:pt>
                <c:pt idx="3509">
                  <c:v>3510.0</c:v>
                </c:pt>
                <c:pt idx="3510">
                  <c:v>3511.0</c:v>
                </c:pt>
                <c:pt idx="3511">
                  <c:v>3512.0</c:v>
                </c:pt>
                <c:pt idx="3512">
                  <c:v>3513.0</c:v>
                </c:pt>
                <c:pt idx="3513">
                  <c:v>3514.0</c:v>
                </c:pt>
                <c:pt idx="3514">
                  <c:v>3515.0</c:v>
                </c:pt>
                <c:pt idx="3515">
                  <c:v>3516.0</c:v>
                </c:pt>
                <c:pt idx="3516">
                  <c:v>3517.0</c:v>
                </c:pt>
                <c:pt idx="3517">
                  <c:v>3518.0</c:v>
                </c:pt>
                <c:pt idx="3518">
                  <c:v>3519.0</c:v>
                </c:pt>
                <c:pt idx="3519">
                  <c:v>3520.0</c:v>
                </c:pt>
                <c:pt idx="3520">
                  <c:v>3521.0</c:v>
                </c:pt>
                <c:pt idx="3521">
                  <c:v>3522.0</c:v>
                </c:pt>
                <c:pt idx="3522">
                  <c:v>3523.0</c:v>
                </c:pt>
                <c:pt idx="3523">
                  <c:v>3524.0</c:v>
                </c:pt>
                <c:pt idx="3524">
                  <c:v>3525.0</c:v>
                </c:pt>
                <c:pt idx="3525">
                  <c:v>3526.0</c:v>
                </c:pt>
                <c:pt idx="3526">
                  <c:v>3527.0</c:v>
                </c:pt>
                <c:pt idx="3527">
                  <c:v>3528.0</c:v>
                </c:pt>
                <c:pt idx="3528">
                  <c:v>3529.0</c:v>
                </c:pt>
                <c:pt idx="3529">
                  <c:v>3530.0</c:v>
                </c:pt>
                <c:pt idx="3530">
                  <c:v>3531.0</c:v>
                </c:pt>
                <c:pt idx="3531">
                  <c:v>3532.0</c:v>
                </c:pt>
                <c:pt idx="3532">
                  <c:v>3533.0</c:v>
                </c:pt>
                <c:pt idx="3533">
                  <c:v>3534.0</c:v>
                </c:pt>
                <c:pt idx="3534">
                  <c:v>3535.0</c:v>
                </c:pt>
                <c:pt idx="3535">
                  <c:v>3536.0</c:v>
                </c:pt>
                <c:pt idx="3536">
                  <c:v>3537.0</c:v>
                </c:pt>
                <c:pt idx="3537">
                  <c:v>3538.0</c:v>
                </c:pt>
                <c:pt idx="3538">
                  <c:v>3539.0</c:v>
                </c:pt>
                <c:pt idx="3539">
                  <c:v>3540.0</c:v>
                </c:pt>
                <c:pt idx="3540">
                  <c:v>3541.0</c:v>
                </c:pt>
                <c:pt idx="3541">
                  <c:v>3542.0</c:v>
                </c:pt>
                <c:pt idx="3542">
                  <c:v>3543.0</c:v>
                </c:pt>
                <c:pt idx="3543">
                  <c:v>3544.0</c:v>
                </c:pt>
                <c:pt idx="3544">
                  <c:v>3545.0</c:v>
                </c:pt>
                <c:pt idx="3545">
                  <c:v>3546.0</c:v>
                </c:pt>
                <c:pt idx="3546">
                  <c:v>3547.0</c:v>
                </c:pt>
                <c:pt idx="3547">
                  <c:v>3548.0</c:v>
                </c:pt>
                <c:pt idx="3548">
                  <c:v>3549.0</c:v>
                </c:pt>
                <c:pt idx="3549">
                  <c:v>3550.0</c:v>
                </c:pt>
                <c:pt idx="3550">
                  <c:v>3551.0</c:v>
                </c:pt>
                <c:pt idx="3551">
                  <c:v>3552.0</c:v>
                </c:pt>
                <c:pt idx="3552">
                  <c:v>3553.0</c:v>
                </c:pt>
                <c:pt idx="3553">
                  <c:v>3554.0</c:v>
                </c:pt>
                <c:pt idx="3554">
                  <c:v>3555.0</c:v>
                </c:pt>
                <c:pt idx="3555">
                  <c:v>3556.0</c:v>
                </c:pt>
                <c:pt idx="3556">
                  <c:v>3557.0</c:v>
                </c:pt>
                <c:pt idx="3557">
                  <c:v>3558.0</c:v>
                </c:pt>
                <c:pt idx="3558">
                  <c:v>3559.0</c:v>
                </c:pt>
                <c:pt idx="3559">
                  <c:v>3560.0</c:v>
                </c:pt>
                <c:pt idx="3560">
                  <c:v>3561.0</c:v>
                </c:pt>
                <c:pt idx="3561">
                  <c:v>3562.0</c:v>
                </c:pt>
                <c:pt idx="3562">
                  <c:v>3563.0</c:v>
                </c:pt>
                <c:pt idx="3563">
                  <c:v>3564.0</c:v>
                </c:pt>
                <c:pt idx="3564">
                  <c:v>3565.0</c:v>
                </c:pt>
                <c:pt idx="3565">
                  <c:v>3566.0</c:v>
                </c:pt>
                <c:pt idx="3566">
                  <c:v>3567.0</c:v>
                </c:pt>
                <c:pt idx="3567">
                  <c:v>3568.0</c:v>
                </c:pt>
                <c:pt idx="3568">
                  <c:v>3569.0</c:v>
                </c:pt>
                <c:pt idx="3569">
                  <c:v>3570.0</c:v>
                </c:pt>
                <c:pt idx="3570">
                  <c:v>3571.0</c:v>
                </c:pt>
                <c:pt idx="3571">
                  <c:v>3572.0</c:v>
                </c:pt>
                <c:pt idx="3572">
                  <c:v>3573.0</c:v>
                </c:pt>
                <c:pt idx="3573">
                  <c:v>3574.0</c:v>
                </c:pt>
                <c:pt idx="3574">
                  <c:v>3575.0</c:v>
                </c:pt>
                <c:pt idx="3575">
                  <c:v>3576.0</c:v>
                </c:pt>
                <c:pt idx="3576">
                  <c:v>3577.0</c:v>
                </c:pt>
                <c:pt idx="3577">
                  <c:v>3578.0</c:v>
                </c:pt>
                <c:pt idx="3578">
                  <c:v>3579.0</c:v>
                </c:pt>
                <c:pt idx="3579">
                  <c:v>3580.0</c:v>
                </c:pt>
                <c:pt idx="3580">
                  <c:v>3581.0</c:v>
                </c:pt>
                <c:pt idx="3581">
                  <c:v>3582.0</c:v>
                </c:pt>
                <c:pt idx="3582">
                  <c:v>3583.0</c:v>
                </c:pt>
                <c:pt idx="3583">
                  <c:v>3584.0</c:v>
                </c:pt>
                <c:pt idx="3584">
                  <c:v>3585.0</c:v>
                </c:pt>
                <c:pt idx="3585">
                  <c:v>3586.0</c:v>
                </c:pt>
                <c:pt idx="3586">
                  <c:v>3587.0</c:v>
                </c:pt>
                <c:pt idx="3587">
                  <c:v>3588.0</c:v>
                </c:pt>
                <c:pt idx="3588">
                  <c:v>3589.0</c:v>
                </c:pt>
                <c:pt idx="3589">
                  <c:v>3590.0</c:v>
                </c:pt>
                <c:pt idx="3590">
                  <c:v>3591.0</c:v>
                </c:pt>
                <c:pt idx="3591">
                  <c:v>3592.0</c:v>
                </c:pt>
                <c:pt idx="3592">
                  <c:v>3593.0</c:v>
                </c:pt>
                <c:pt idx="3593">
                  <c:v>3594.0</c:v>
                </c:pt>
                <c:pt idx="3594">
                  <c:v>3595.0</c:v>
                </c:pt>
                <c:pt idx="3595">
                  <c:v>3596.0</c:v>
                </c:pt>
                <c:pt idx="3596">
                  <c:v>3597.0</c:v>
                </c:pt>
                <c:pt idx="3597">
                  <c:v>3598.0</c:v>
                </c:pt>
                <c:pt idx="3598">
                  <c:v>3599.0</c:v>
                </c:pt>
                <c:pt idx="3599">
                  <c:v>3600.0</c:v>
                </c:pt>
                <c:pt idx="3600">
                  <c:v>3601.0</c:v>
                </c:pt>
                <c:pt idx="3601">
                  <c:v>3602.0</c:v>
                </c:pt>
                <c:pt idx="3602">
                  <c:v>3603.0</c:v>
                </c:pt>
                <c:pt idx="3603">
                  <c:v>3604.0</c:v>
                </c:pt>
                <c:pt idx="3604">
                  <c:v>3605.0</c:v>
                </c:pt>
                <c:pt idx="3605">
                  <c:v>3606.0</c:v>
                </c:pt>
                <c:pt idx="3606">
                  <c:v>3607.0</c:v>
                </c:pt>
                <c:pt idx="3607">
                  <c:v>3608.0</c:v>
                </c:pt>
                <c:pt idx="3608">
                  <c:v>3609.0</c:v>
                </c:pt>
                <c:pt idx="3609">
                  <c:v>3610.0</c:v>
                </c:pt>
                <c:pt idx="3610">
                  <c:v>3611.0</c:v>
                </c:pt>
                <c:pt idx="3611">
                  <c:v>3612.0</c:v>
                </c:pt>
                <c:pt idx="3612">
                  <c:v>3613.0</c:v>
                </c:pt>
                <c:pt idx="3613">
                  <c:v>3614.0</c:v>
                </c:pt>
                <c:pt idx="3614">
                  <c:v>3615.0</c:v>
                </c:pt>
                <c:pt idx="3615">
                  <c:v>3616.0</c:v>
                </c:pt>
                <c:pt idx="3616">
                  <c:v>3617.0</c:v>
                </c:pt>
                <c:pt idx="3617">
                  <c:v>3618.0</c:v>
                </c:pt>
                <c:pt idx="3618">
                  <c:v>3619.0</c:v>
                </c:pt>
                <c:pt idx="3619">
                  <c:v>3620.0</c:v>
                </c:pt>
                <c:pt idx="3620">
                  <c:v>3621.0</c:v>
                </c:pt>
                <c:pt idx="3621">
                  <c:v>3622.0</c:v>
                </c:pt>
                <c:pt idx="3622">
                  <c:v>3623.0</c:v>
                </c:pt>
                <c:pt idx="3623">
                  <c:v>3624.0</c:v>
                </c:pt>
                <c:pt idx="3624">
                  <c:v>3625.0</c:v>
                </c:pt>
                <c:pt idx="3625">
                  <c:v>3626.0</c:v>
                </c:pt>
                <c:pt idx="3626">
                  <c:v>3627.0</c:v>
                </c:pt>
                <c:pt idx="3627">
                  <c:v>3628.0</c:v>
                </c:pt>
                <c:pt idx="3628">
                  <c:v>3629.0</c:v>
                </c:pt>
                <c:pt idx="3629">
                  <c:v>3630.0</c:v>
                </c:pt>
                <c:pt idx="3630">
                  <c:v>3631.0</c:v>
                </c:pt>
                <c:pt idx="3631">
                  <c:v>3632.0</c:v>
                </c:pt>
                <c:pt idx="3632">
                  <c:v>3633.0</c:v>
                </c:pt>
                <c:pt idx="3633">
                  <c:v>3634.0</c:v>
                </c:pt>
                <c:pt idx="3634">
                  <c:v>3635.0</c:v>
                </c:pt>
                <c:pt idx="3635">
                  <c:v>3636.0</c:v>
                </c:pt>
                <c:pt idx="3636">
                  <c:v>3637.0</c:v>
                </c:pt>
                <c:pt idx="3637">
                  <c:v>3638.0</c:v>
                </c:pt>
                <c:pt idx="3638">
                  <c:v>3639.0</c:v>
                </c:pt>
                <c:pt idx="3639">
                  <c:v>3640.0</c:v>
                </c:pt>
                <c:pt idx="3640">
                  <c:v>3641.0</c:v>
                </c:pt>
                <c:pt idx="3641">
                  <c:v>3642.0</c:v>
                </c:pt>
                <c:pt idx="3642">
                  <c:v>3643.0</c:v>
                </c:pt>
                <c:pt idx="3643">
                  <c:v>3644.0</c:v>
                </c:pt>
                <c:pt idx="3644">
                  <c:v>3645.0</c:v>
                </c:pt>
                <c:pt idx="3645">
                  <c:v>3646.0</c:v>
                </c:pt>
                <c:pt idx="3646">
                  <c:v>3647.0</c:v>
                </c:pt>
                <c:pt idx="3647">
                  <c:v>3648.0</c:v>
                </c:pt>
                <c:pt idx="3648">
                  <c:v>3649.0</c:v>
                </c:pt>
                <c:pt idx="3649">
                  <c:v>3650.0</c:v>
                </c:pt>
                <c:pt idx="3650">
                  <c:v>3651.0</c:v>
                </c:pt>
                <c:pt idx="3651">
                  <c:v>3652.0</c:v>
                </c:pt>
                <c:pt idx="3652">
                  <c:v>3653.0</c:v>
                </c:pt>
                <c:pt idx="3653">
                  <c:v>3654.0</c:v>
                </c:pt>
                <c:pt idx="3654">
                  <c:v>3655.0</c:v>
                </c:pt>
                <c:pt idx="3655">
                  <c:v>3656.0</c:v>
                </c:pt>
                <c:pt idx="3656">
                  <c:v>3657.0</c:v>
                </c:pt>
                <c:pt idx="3657">
                  <c:v>3658.0</c:v>
                </c:pt>
                <c:pt idx="3658">
                  <c:v>3659.0</c:v>
                </c:pt>
                <c:pt idx="3659">
                  <c:v>3660.0</c:v>
                </c:pt>
                <c:pt idx="3660">
                  <c:v>3661.0</c:v>
                </c:pt>
                <c:pt idx="3661">
                  <c:v>3662.0</c:v>
                </c:pt>
                <c:pt idx="3662">
                  <c:v>3663.0</c:v>
                </c:pt>
                <c:pt idx="3663">
                  <c:v>3664.0</c:v>
                </c:pt>
                <c:pt idx="3664">
                  <c:v>3665.0</c:v>
                </c:pt>
                <c:pt idx="3665">
                  <c:v>3666.0</c:v>
                </c:pt>
                <c:pt idx="3666">
                  <c:v>3667.0</c:v>
                </c:pt>
                <c:pt idx="3667">
                  <c:v>3668.0</c:v>
                </c:pt>
                <c:pt idx="3668">
                  <c:v>3669.0</c:v>
                </c:pt>
                <c:pt idx="3669">
                  <c:v>3670.0</c:v>
                </c:pt>
                <c:pt idx="3670">
                  <c:v>3671.0</c:v>
                </c:pt>
                <c:pt idx="3671">
                  <c:v>3672.0</c:v>
                </c:pt>
                <c:pt idx="3672">
                  <c:v>3673.0</c:v>
                </c:pt>
                <c:pt idx="3673">
                  <c:v>3674.0</c:v>
                </c:pt>
                <c:pt idx="3674">
                  <c:v>3675.0</c:v>
                </c:pt>
                <c:pt idx="3675">
                  <c:v>3676.0</c:v>
                </c:pt>
                <c:pt idx="3676">
                  <c:v>3677.0</c:v>
                </c:pt>
                <c:pt idx="3677">
                  <c:v>3678.0</c:v>
                </c:pt>
                <c:pt idx="3678">
                  <c:v>3679.0</c:v>
                </c:pt>
                <c:pt idx="3679">
                  <c:v>3680.0</c:v>
                </c:pt>
                <c:pt idx="3680">
                  <c:v>3681.0</c:v>
                </c:pt>
                <c:pt idx="3681">
                  <c:v>3682.0</c:v>
                </c:pt>
                <c:pt idx="3682">
                  <c:v>3683.0</c:v>
                </c:pt>
                <c:pt idx="3683">
                  <c:v>3684.0</c:v>
                </c:pt>
                <c:pt idx="3684">
                  <c:v>3685.0</c:v>
                </c:pt>
                <c:pt idx="3685">
                  <c:v>3686.0</c:v>
                </c:pt>
                <c:pt idx="3686">
                  <c:v>3687.0</c:v>
                </c:pt>
                <c:pt idx="3687">
                  <c:v>3688.0</c:v>
                </c:pt>
                <c:pt idx="3688">
                  <c:v>3689.0</c:v>
                </c:pt>
                <c:pt idx="3689">
                  <c:v>3690.0</c:v>
                </c:pt>
                <c:pt idx="3690">
                  <c:v>3691.0</c:v>
                </c:pt>
                <c:pt idx="3691">
                  <c:v>3692.0</c:v>
                </c:pt>
                <c:pt idx="3692">
                  <c:v>3693.0</c:v>
                </c:pt>
                <c:pt idx="3693">
                  <c:v>3694.0</c:v>
                </c:pt>
                <c:pt idx="3694">
                  <c:v>3695.0</c:v>
                </c:pt>
                <c:pt idx="3695">
                  <c:v>3696.0</c:v>
                </c:pt>
                <c:pt idx="3696">
                  <c:v>3697.0</c:v>
                </c:pt>
                <c:pt idx="3697">
                  <c:v>3698.0</c:v>
                </c:pt>
                <c:pt idx="3698">
                  <c:v>3699.0</c:v>
                </c:pt>
                <c:pt idx="3699">
                  <c:v>3700.0</c:v>
                </c:pt>
                <c:pt idx="3700">
                  <c:v>3701.0</c:v>
                </c:pt>
                <c:pt idx="3701">
                  <c:v>3702.0</c:v>
                </c:pt>
                <c:pt idx="3702">
                  <c:v>3703.0</c:v>
                </c:pt>
                <c:pt idx="3703">
                  <c:v>3704.0</c:v>
                </c:pt>
                <c:pt idx="3704">
                  <c:v>3705.0</c:v>
                </c:pt>
                <c:pt idx="3705">
                  <c:v>3706.0</c:v>
                </c:pt>
                <c:pt idx="3706">
                  <c:v>3707.0</c:v>
                </c:pt>
                <c:pt idx="3707">
                  <c:v>3708.0</c:v>
                </c:pt>
                <c:pt idx="3708">
                  <c:v>3709.0</c:v>
                </c:pt>
                <c:pt idx="3709">
                  <c:v>3710.0</c:v>
                </c:pt>
                <c:pt idx="3710">
                  <c:v>3711.0</c:v>
                </c:pt>
                <c:pt idx="3711">
                  <c:v>3712.0</c:v>
                </c:pt>
                <c:pt idx="3712">
                  <c:v>3713.0</c:v>
                </c:pt>
                <c:pt idx="3713">
                  <c:v>3714.0</c:v>
                </c:pt>
                <c:pt idx="3714">
                  <c:v>3715.0</c:v>
                </c:pt>
                <c:pt idx="3715">
                  <c:v>3716.0</c:v>
                </c:pt>
                <c:pt idx="3716">
                  <c:v>3717.0</c:v>
                </c:pt>
                <c:pt idx="3717">
                  <c:v>3718.0</c:v>
                </c:pt>
                <c:pt idx="3718">
                  <c:v>3719.0</c:v>
                </c:pt>
                <c:pt idx="3719">
                  <c:v>3720.0</c:v>
                </c:pt>
                <c:pt idx="3720">
                  <c:v>3721.0</c:v>
                </c:pt>
                <c:pt idx="3721">
                  <c:v>3722.0</c:v>
                </c:pt>
                <c:pt idx="3722">
                  <c:v>3723.0</c:v>
                </c:pt>
                <c:pt idx="3723">
                  <c:v>3724.0</c:v>
                </c:pt>
                <c:pt idx="3724">
                  <c:v>3725.0</c:v>
                </c:pt>
                <c:pt idx="3725">
                  <c:v>3726.0</c:v>
                </c:pt>
                <c:pt idx="3726">
                  <c:v>3727.0</c:v>
                </c:pt>
                <c:pt idx="3727">
                  <c:v>3728.0</c:v>
                </c:pt>
                <c:pt idx="3728">
                  <c:v>3729.0</c:v>
                </c:pt>
                <c:pt idx="3729">
                  <c:v>3730.0</c:v>
                </c:pt>
                <c:pt idx="3730">
                  <c:v>3731.0</c:v>
                </c:pt>
                <c:pt idx="3731">
                  <c:v>3732.0</c:v>
                </c:pt>
                <c:pt idx="3732">
                  <c:v>3733.0</c:v>
                </c:pt>
                <c:pt idx="3733">
                  <c:v>3734.0</c:v>
                </c:pt>
                <c:pt idx="3734">
                  <c:v>3735.0</c:v>
                </c:pt>
                <c:pt idx="3735">
                  <c:v>3736.0</c:v>
                </c:pt>
                <c:pt idx="3736">
                  <c:v>3737.0</c:v>
                </c:pt>
                <c:pt idx="3737">
                  <c:v>3738.0</c:v>
                </c:pt>
                <c:pt idx="3738">
                  <c:v>3739.0</c:v>
                </c:pt>
                <c:pt idx="3739">
                  <c:v>3740.0</c:v>
                </c:pt>
                <c:pt idx="3740">
                  <c:v>3741.0</c:v>
                </c:pt>
                <c:pt idx="3741">
                  <c:v>3742.0</c:v>
                </c:pt>
                <c:pt idx="3742">
                  <c:v>3743.0</c:v>
                </c:pt>
                <c:pt idx="3743">
                  <c:v>3744.0</c:v>
                </c:pt>
                <c:pt idx="3744">
                  <c:v>3745.0</c:v>
                </c:pt>
                <c:pt idx="3745">
                  <c:v>3746.0</c:v>
                </c:pt>
                <c:pt idx="3746">
                  <c:v>3747.0</c:v>
                </c:pt>
                <c:pt idx="3747">
                  <c:v>3748.0</c:v>
                </c:pt>
                <c:pt idx="3748">
                  <c:v>3749.0</c:v>
                </c:pt>
                <c:pt idx="3749">
                  <c:v>3750.0</c:v>
                </c:pt>
                <c:pt idx="3750">
                  <c:v>3751.0</c:v>
                </c:pt>
                <c:pt idx="3751">
                  <c:v>3752.0</c:v>
                </c:pt>
                <c:pt idx="3752">
                  <c:v>3753.0</c:v>
                </c:pt>
                <c:pt idx="3753">
                  <c:v>3754.0</c:v>
                </c:pt>
                <c:pt idx="3754">
                  <c:v>3755.0</c:v>
                </c:pt>
                <c:pt idx="3755">
                  <c:v>3756.0</c:v>
                </c:pt>
                <c:pt idx="3756">
                  <c:v>3757.0</c:v>
                </c:pt>
                <c:pt idx="3757">
                  <c:v>3758.0</c:v>
                </c:pt>
                <c:pt idx="3758">
                  <c:v>3759.0</c:v>
                </c:pt>
                <c:pt idx="3759">
                  <c:v>3760.0</c:v>
                </c:pt>
                <c:pt idx="3760">
                  <c:v>3761.0</c:v>
                </c:pt>
                <c:pt idx="3761">
                  <c:v>3762.0</c:v>
                </c:pt>
                <c:pt idx="3762">
                  <c:v>3763.0</c:v>
                </c:pt>
                <c:pt idx="3763">
                  <c:v>3764.0</c:v>
                </c:pt>
                <c:pt idx="3764">
                  <c:v>3765.0</c:v>
                </c:pt>
                <c:pt idx="3765">
                  <c:v>3766.0</c:v>
                </c:pt>
                <c:pt idx="3766">
                  <c:v>3767.0</c:v>
                </c:pt>
                <c:pt idx="3767">
                  <c:v>3768.0</c:v>
                </c:pt>
                <c:pt idx="3768">
                  <c:v>3769.0</c:v>
                </c:pt>
                <c:pt idx="3769">
                  <c:v>3770.0</c:v>
                </c:pt>
                <c:pt idx="3770">
                  <c:v>3771.0</c:v>
                </c:pt>
                <c:pt idx="3771">
                  <c:v>3772.0</c:v>
                </c:pt>
                <c:pt idx="3772">
                  <c:v>3773.0</c:v>
                </c:pt>
                <c:pt idx="3773">
                  <c:v>3774.0</c:v>
                </c:pt>
                <c:pt idx="3774">
                  <c:v>3775.0</c:v>
                </c:pt>
                <c:pt idx="3775">
                  <c:v>3776.0</c:v>
                </c:pt>
                <c:pt idx="3776">
                  <c:v>3777.0</c:v>
                </c:pt>
                <c:pt idx="3777">
                  <c:v>3778.0</c:v>
                </c:pt>
                <c:pt idx="3778">
                  <c:v>3779.0</c:v>
                </c:pt>
                <c:pt idx="3779">
                  <c:v>3780.0</c:v>
                </c:pt>
                <c:pt idx="3780">
                  <c:v>3781.0</c:v>
                </c:pt>
                <c:pt idx="3781">
                  <c:v>3782.0</c:v>
                </c:pt>
                <c:pt idx="3782">
                  <c:v>3783.0</c:v>
                </c:pt>
                <c:pt idx="3783">
                  <c:v>3784.0</c:v>
                </c:pt>
                <c:pt idx="3784">
                  <c:v>3785.0</c:v>
                </c:pt>
                <c:pt idx="3785">
                  <c:v>3786.0</c:v>
                </c:pt>
                <c:pt idx="3786">
                  <c:v>3787.0</c:v>
                </c:pt>
                <c:pt idx="3787">
                  <c:v>3788.0</c:v>
                </c:pt>
                <c:pt idx="3788">
                  <c:v>3789.0</c:v>
                </c:pt>
                <c:pt idx="3789">
                  <c:v>3790.0</c:v>
                </c:pt>
                <c:pt idx="3790">
                  <c:v>3791.0</c:v>
                </c:pt>
                <c:pt idx="3791">
                  <c:v>3792.0</c:v>
                </c:pt>
                <c:pt idx="3792">
                  <c:v>3793.0</c:v>
                </c:pt>
                <c:pt idx="3793">
                  <c:v>3794.0</c:v>
                </c:pt>
                <c:pt idx="3794">
                  <c:v>3795.0</c:v>
                </c:pt>
                <c:pt idx="3795">
                  <c:v>3796.0</c:v>
                </c:pt>
                <c:pt idx="3796">
                  <c:v>3797.0</c:v>
                </c:pt>
                <c:pt idx="3797">
                  <c:v>3798.0</c:v>
                </c:pt>
                <c:pt idx="3798">
                  <c:v>3799.0</c:v>
                </c:pt>
                <c:pt idx="3799">
                  <c:v>3800.0</c:v>
                </c:pt>
                <c:pt idx="3800">
                  <c:v>3801.0</c:v>
                </c:pt>
                <c:pt idx="3801">
                  <c:v>3802.0</c:v>
                </c:pt>
                <c:pt idx="3802">
                  <c:v>3803.0</c:v>
                </c:pt>
                <c:pt idx="3803">
                  <c:v>3804.0</c:v>
                </c:pt>
                <c:pt idx="3804">
                  <c:v>3805.0</c:v>
                </c:pt>
                <c:pt idx="3805">
                  <c:v>3806.0</c:v>
                </c:pt>
                <c:pt idx="3806">
                  <c:v>3807.0</c:v>
                </c:pt>
                <c:pt idx="3807">
                  <c:v>3808.0</c:v>
                </c:pt>
                <c:pt idx="3808">
                  <c:v>3809.0</c:v>
                </c:pt>
                <c:pt idx="3809">
                  <c:v>3810.0</c:v>
                </c:pt>
                <c:pt idx="3810">
                  <c:v>3811.0</c:v>
                </c:pt>
                <c:pt idx="3811">
                  <c:v>3812.0</c:v>
                </c:pt>
                <c:pt idx="3812">
                  <c:v>3813.0</c:v>
                </c:pt>
                <c:pt idx="3813">
                  <c:v>3814.0</c:v>
                </c:pt>
                <c:pt idx="3814">
                  <c:v>3815.0</c:v>
                </c:pt>
                <c:pt idx="3815">
                  <c:v>3816.0</c:v>
                </c:pt>
                <c:pt idx="3816">
                  <c:v>3817.0</c:v>
                </c:pt>
                <c:pt idx="3817">
                  <c:v>3818.0</c:v>
                </c:pt>
                <c:pt idx="3818">
                  <c:v>3819.0</c:v>
                </c:pt>
                <c:pt idx="3819">
                  <c:v>3820.0</c:v>
                </c:pt>
                <c:pt idx="3820">
                  <c:v>3821.0</c:v>
                </c:pt>
                <c:pt idx="3821">
                  <c:v>3822.0</c:v>
                </c:pt>
                <c:pt idx="3822">
                  <c:v>3823.0</c:v>
                </c:pt>
                <c:pt idx="3823">
                  <c:v>3824.0</c:v>
                </c:pt>
                <c:pt idx="3824">
                  <c:v>3825.0</c:v>
                </c:pt>
                <c:pt idx="3825">
                  <c:v>3826.0</c:v>
                </c:pt>
                <c:pt idx="3826">
                  <c:v>3827.0</c:v>
                </c:pt>
                <c:pt idx="3827">
                  <c:v>3828.0</c:v>
                </c:pt>
                <c:pt idx="3828">
                  <c:v>3829.0</c:v>
                </c:pt>
                <c:pt idx="3829">
                  <c:v>3830.0</c:v>
                </c:pt>
                <c:pt idx="3830">
                  <c:v>3831.0</c:v>
                </c:pt>
                <c:pt idx="3831">
                  <c:v>3832.0</c:v>
                </c:pt>
                <c:pt idx="3832">
                  <c:v>3833.0</c:v>
                </c:pt>
                <c:pt idx="3833">
                  <c:v>3834.0</c:v>
                </c:pt>
                <c:pt idx="3834">
                  <c:v>3835.0</c:v>
                </c:pt>
                <c:pt idx="3835">
                  <c:v>3836.0</c:v>
                </c:pt>
                <c:pt idx="3836">
                  <c:v>3837.0</c:v>
                </c:pt>
                <c:pt idx="3837">
                  <c:v>3838.0</c:v>
                </c:pt>
                <c:pt idx="3838">
                  <c:v>3839.0</c:v>
                </c:pt>
                <c:pt idx="3839">
                  <c:v>3840.0</c:v>
                </c:pt>
                <c:pt idx="3840">
                  <c:v>3841.0</c:v>
                </c:pt>
                <c:pt idx="3841">
                  <c:v>3842.0</c:v>
                </c:pt>
                <c:pt idx="3842">
                  <c:v>3843.0</c:v>
                </c:pt>
                <c:pt idx="3843">
                  <c:v>3844.0</c:v>
                </c:pt>
                <c:pt idx="3844">
                  <c:v>3845.0</c:v>
                </c:pt>
                <c:pt idx="3845">
                  <c:v>3846.0</c:v>
                </c:pt>
                <c:pt idx="3846">
                  <c:v>3847.0</c:v>
                </c:pt>
                <c:pt idx="3847">
                  <c:v>3848.0</c:v>
                </c:pt>
                <c:pt idx="3848">
                  <c:v>3849.0</c:v>
                </c:pt>
                <c:pt idx="3849">
                  <c:v>3850.0</c:v>
                </c:pt>
                <c:pt idx="3850">
                  <c:v>3851.0</c:v>
                </c:pt>
                <c:pt idx="3851">
                  <c:v>3852.0</c:v>
                </c:pt>
                <c:pt idx="3852">
                  <c:v>3853.0</c:v>
                </c:pt>
                <c:pt idx="3853">
                  <c:v>3854.0</c:v>
                </c:pt>
                <c:pt idx="3854">
                  <c:v>3855.0</c:v>
                </c:pt>
                <c:pt idx="3855">
                  <c:v>3856.0</c:v>
                </c:pt>
                <c:pt idx="3856">
                  <c:v>3857.0</c:v>
                </c:pt>
                <c:pt idx="3857">
                  <c:v>3858.0</c:v>
                </c:pt>
                <c:pt idx="3858">
                  <c:v>3859.0</c:v>
                </c:pt>
                <c:pt idx="3859">
                  <c:v>3860.0</c:v>
                </c:pt>
                <c:pt idx="3860">
                  <c:v>3861.0</c:v>
                </c:pt>
                <c:pt idx="3861">
                  <c:v>3862.0</c:v>
                </c:pt>
                <c:pt idx="3862">
                  <c:v>3863.0</c:v>
                </c:pt>
                <c:pt idx="3863">
                  <c:v>3864.0</c:v>
                </c:pt>
                <c:pt idx="3864">
                  <c:v>3865.0</c:v>
                </c:pt>
                <c:pt idx="3865">
                  <c:v>3866.0</c:v>
                </c:pt>
                <c:pt idx="3866">
                  <c:v>3867.0</c:v>
                </c:pt>
                <c:pt idx="3867">
                  <c:v>3868.0</c:v>
                </c:pt>
                <c:pt idx="3868">
                  <c:v>3869.0</c:v>
                </c:pt>
                <c:pt idx="3869">
                  <c:v>3870.0</c:v>
                </c:pt>
                <c:pt idx="3870">
                  <c:v>3871.0</c:v>
                </c:pt>
                <c:pt idx="3871">
                  <c:v>3872.0</c:v>
                </c:pt>
                <c:pt idx="3872">
                  <c:v>3873.0</c:v>
                </c:pt>
                <c:pt idx="3873">
                  <c:v>3874.0</c:v>
                </c:pt>
                <c:pt idx="3874">
                  <c:v>3875.0</c:v>
                </c:pt>
                <c:pt idx="3875">
                  <c:v>3876.0</c:v>
                </c:pt>
                <c:pt idx="3876">
                  <c:v>3877.0</c:v>
                </c:pt>
                <c:pt idx="3877">
                  <c:v>3878.0</c:v>
                </c:pt>
                <c:pt idx="3878">
                  <c:v>3879.0</c:v>
                </c:pt>
                <c:pt idx="3879">
                  <c:v>3880.0</c:v>
                </c:pt>
                <c:pt idx="3880">
                  <c:v>3881.0</c:v>
                </c:pt>
                <c:pt idx="3881">
                  <c:v>3882.0</c:v>
                </c:pt>
                <c:pt idx="3882">
                  <c:v>3883.0</c:v>
                </c:pt>
                <c:pt idx="3883">
                  <c:v>3884.0</c:v>
                </c:pt>
                <c:pt idx="3884">
                  <c:v>3885.0</c:v>
                </c:pt>
                <c:pt idx="3885">
                  <c:v>3886.0</c:v>
                </c:pt>
                <c:pt idx="3886">
                  <c:v>3887.0</c:v>
                </c:pt>
                <c:pt idx="3887">
                  <c:v>3888.0</c:v>
                </c:pt>
                <c:pt idx="3888">
                  <c:v>3889.0</c:v>
                </c:pt>
                <c:pt idx="3889">
                  <c:v>3890.0</c:v>
                </c:pt>
                <c:pt idx="3890">
                  <c:v>3891.0</c:v>
                </c:pt>
                <c:pt idx="3891">
                  <c:v>3892.0</c:v>
                </c:pt>
                <c:pt idx="3892">
                  <c:v>3893.0</c:v>
                </c:pt>
                <c:pt idx="3893">
                  <c:v>3894.0</c:v>
                </c:pt>
                <c:pt idx="3894">
                  <c:v>3895.0</c:v>
                </c:pt>
                <c:pt idx="3895">
                  <c:v>3896.0</c:v>
                </c:pt>
                <c:pt idx="3896">
                  <c:v>3897.0</c:v>
                </c:pt>
                <c:pt idx="3897">
                  <c:v>3898.0</c:v>
                </c:pt>
                <c:pt idx="3898">
                  <c:v>3899.0</c:v>
                </c:pt>
                <c:pt idx="3899">
                  <c:v>3900.0</c:v>
                </c:pt>
                <c:pt idx="3900">
                  <c:v>3901.0</c:v>
                </c:pt>
                <c:pt idx="3901">
                  <c:v>3902.0</c:v>
                </c:pt>
                <c:pt idx="3902">
                  <c:v>3903.0</c:v>
                </c:pt>
                <c:pt idx="3903">
                  <c:v>3904.0</c:v>
                </c:pt>
                <c:pt idx="3904">
                  <c:v>3905.0</c:v>
                </c:pt>
                <c:pt idx="3905">
                  <c:v>3906.0</c:v>
                </c:pt>
                <c:pt idx="3906">
                  <c:v>3907.0</c:v>
                </c:pt>
                <c:pt idx="3907">
                  <c:v>3908.0</c:v>
                </c:pt>
                <c:pt idx="3908">
                  <c:v>3909.0</c:v>
                </c:pt>
                <c:pt idx="3909">
                  <c:v>3910.0</c:v>
                </c:pt>
                <c:pt idx="3910">
                  <c:v>3911.0</c:v>
                </c:pt>
                <c:pt idx="3911">
                  <c:v>3912.0</c:v>
                </c:pt>
                <c:pt idx="3912">
                  <c:v>3913.0</c:v>
                </c:pt>
                <c:pt idx="3913">
                  <c:v>3914.0</c:v>
                </c:pt>
                <c:pt idx="3914">
                  <c:v>3915.0</c:v>
                </c:pt>
                <c:pt idx="3915">
                  <c:v>3916.0</c:v>
                </c:pt>
                <c:pt idx="3916">
                  <c:v>3917.0</c:v>
                </c:pt>
                <c:pt idx="3917">
                  <c:v>3918.0</c:v>
                </c:pt>
                <c:pt idx="3918">
                  <c:v>3919.0</c:v>
                </c:pt>
                <c:pt idx="3919">
                  <c:v>3920.0</c:v>
                </c:pt>
                <c:pt idx="3920">
                  <c:v>3921.0</c:v>
                </c:pt>
                <c:pt idx="3921">
                  <c:v>3922.0</c:v>
                </c:pt>
                <c:pt idx="3922">
                  <c:v>3923.0</c:v>
                </c:pt>
                <c:pt idx="3923">
                  <c:v>3924.0</c:v>
                </c:pt>
                <c:pt idx="3924">
                  <c:v>3925.0</c:v>
                </c:pt>
                <c:pt idx="3925">
                  <c:v>3926.0</c:v>
                </c:pt>
                <c:pt idx="3926">
                  <c:v>3927.0</c:v>
                </c:pt>
                <c:pt idx="3927">
                  <c:v>3928.0</c:v>
                </c:pt>
                <c:pt idx="3928">
                  <c:v>3929.0</c:v>
                </c:pt>
                <c:pt idx="3929">
                  <c:v>3930.0</c:v>
                </c:pt>
                <c:pt idx="3930">
                  <c:v>3931.0</c:v>
                </c:pt>
                <c:pt idx="3931">
                  <c:v>3932.0</c:v>
                </c:pt>
                <c:pt idx="3932">
                  <c:v>3933.0</c:v>
                </c:pt>
                <c:pt idx="3933">
                  <c:v>3934.0</c:v>
                </c:pt>
                <c:pt idx="3934">
                  <c:v>3935.0</c:v>
                </c:pt>
                <c:pt idx="3935">
                  <c:v>3936.0</c:v>
                </c:pt>
                <c:pt idx="3936">
                  <c:v>3937.0</c:v>
                </c:pt>
                <c:pt idx="3937">
                  <c:v>3938.0</c:v>
                </c:pt>
                <c:pt idx="3938">
                  <c:v>3939.0</c:v>
                </c:pt>
                <c:pt idx="3939">
                  <c:v>3940.0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0.012634</c:v>
                </c:pt>
                <c:pt idx="1">
                  <c:v>0.012374</c:v>
                </c:pt>
                <c:pt idx="2">
                  <c:v>0.012627</c:v>
                </c:pt>
                <c:pt idx="3">
                  <c:v>0.012203</c:v>
                </c:pt>
                <c:pt idx="4">
                  <c:v>0.013342</c:v>
                </c:pt>
                <c:pt idx="5">
                  <c:v>0.012586</c:v>
                </c:pt>
                <c:pt idx="6">
                  <c:v>0.012369</c:v>
                </c:pt>
                <c:pt idx="7">
                  <c:v>0.012697</c:v>
                </c:pt>
                <c:pt idx="8">
                  <c:v>0.012588</c:v>
                </c:pt>
                <c:pt idx="9">
                  <c:v>0.084583</c:v>
                </c:pt>
                <c:pt idx="10">
                  <c:v>0.014423</c:v>
                </c:pt>
                <c:pt idx="11">
                  <c:v>0.012138</c:v>
                </c:pt>
                <c:pt idx="12">
                  <c:v>0.01262</c:v>
                </c:pt>
                <c:pt idx="13">
                  <c:v>0.01222</c:v>
                </c:pt>
                <c:pt idx="14">
                  <c:v>0.012054</c:v>
                </c:pt>
                <c:pt idx="15">
                  <c:v>0.012136</c:v>
                </c:pt>
                <c:pt idx="16">
                  <c:v>0.01222</c:v>
                </c:pt>
                <c:pt idx="17">
                  <c:v>0.012217</c:v>
                </c:pt>
                <c:pt idx="18">
                  <c:v>0.0125</c:v>
                </c:pt>
                <c:pt idx="19">
                  <c:v>0.012348</c:v>
                </c:pt>
                <c:pt idx="20">
                  <c:v>0.011975</c:v>
                </c:pt>
                <c:pt idx="21">
                  <c:v>0.012745</c:v>
                </c:pt>
                <c:pt idx="22">
                  <c:v>0.012143</c:v>
                </c:pt>
                <c:pt idx="23">
                  <c:v>0.012532</c:v>
                </c:pt>
                <c:pt idx="24">
                  <c:v>0.012387</c:v>
                </c:pt>
                <c:pt idx="25">
                  <c:v>0.012273</c:v>
                </c:pt>
                <c:pt idx="26">
                  <c:v>0.011894</c:v>
                </c:pt>
                <c:pt idx="27">
                  <c:v>0.012263</c:v>
                </c:pt>
                <c:pt idx="28">
                  <c:v>0.012183</c:v>
                </c:pt>
                <c:pt idx="29">
                  <c:v>0.012565</c:v>
                </c:pt>
                <c:pt idx="30">
                  <c:v>0.012081</c:v>
                </c:pt>
                <c:pt idx="31">
                  <c:v>0.016171</c:v>
                </c:pt>
                <c:pt idx="32">
                  <c:v>0.012221</c:v>
                </c:pt>
                <c:pt idx="33">
                  <c:v>0.012873</c:v>
                </c:pt>
                <c:pt idx="34">
                  <c:v>0.012807</c:v>
                </c:pt>
                <c:pt idx="35">
                  <c:v>0.012327</c:v>
                </c:pt>
                <c:pt idx="36">
                  <c:v>0.012144</c:v>
                </c:pt>
                <c:pt idx="37">
                  <c:v>0.013587</c:v>
                </c:pt>
                <c:pt idx="38">
                  <c:v>0.012379</c:v>
                </c:pt>
                <c:pt idx="39">
                  <c:v>0.012412</c:v>
                </c:pt>
                <c:pt idx="40">
                  <c:v>0.011889</c:v>
                </c:pt>
                <c:pt idx="41">
                  <c:v>0.01223</c:v>
                </c:pt>
                <c:pt idx="42">
                  <c:v>0.012611</c:v>
                </c:pt>
                <c:pt idx="43">
                  <c:v>0.014428</c:v>
                </c:pt>
                <c:pt idx="44">
                  <c:v>0.012288</c:v>
                </c:pt>
                <c:pt idx="45">
                  <c:v>0.012226</c:v>
                </c:pt>
                <c:pt idx="46">
                  <c:v>0.012597</c:v>
                </c:pt>
                <c:pt idx="47">
                  <c:v>0.012099</c:v>
                </c:pt>
                <c:pt idx="48">
                  <c:v>0.01245</c:v>
                </c:pt>
                <c:pt idx="49">
                  <c:v>0.012558</c:v>
                </c:pt>
                <c:pt idx="50">
                  <c:v>0.012048</c:v>
                </c:pt>
                <c:pt idx="51">
                  <c:v>0.01233</c:v>
                </c:pt>
                <c:pt idx="52">
                  <c:v>0.01229</c:v>
                </c:pt>
                <c:pt idx="53">
                  <c:v>0.014207</c:v>
                </c:pt>
                <c:pt idx="54">
                  <c:v>0.012798</c:v>
                </c:pt>
                <c:pt idx="55">
                  <c:v>0.013095</c:v>
                </c:pt>
                <c:pt idx="56">
                  <c:v>0.013784</c:v>
                </c:pt>
                <c:pt idx="57">
                  <c:v>0.012068</c:v>
                </c:pt>
                <c:pt idx="58">
                  <c:v>0.012147</c:v>
                </c:pt>
                <c:pt idx="59">
                  <c:v>0.012677</c:v>
                </c:pt>
                <c:pt idx="60">
                  <c:v>0.17777</c:v>
                </c:pt>
                <c:pt idx="61">
                  <c:v>0.013685</c:v>
                </c:pt>
                <c:pt idx="62">
                  <c:v>0.01276</c:v>
                </c:pt>
                <c:pt idx="63">
                  <c:v>0.012145</c:v>
                </c:pt>
                <c:pt idx="64">
                  <c:v>0.012479</c:v>
                </c:pt>
                <c:pt idx="65">
                  <c:v>0.012051</c:v>
                </c:pt>
                <c:pt idx="66">
                  <c:v>0.012433</c:v>
                </c:pt>
                <c:pt idx="67">
                  <c:v>0.012431</c:v>
                </c:pt>
                <c:pt idx="68">
                  <c:v>0.012252</c:v>
                </c:pt>
                <c:pt idx="69">
                  <c:v>0.01204</c:v>
                </c:pt>
                <c:pt idx="70">
                  <c:v>0.012469</c:v>
                </c:pt>
                <c:pt idx="71">
                  <c:v>0.012077</c:v>
                </c:pt>
                <c:pt idx="72">
                  <c:v>0.012616</c:v>
                </c:pt>
                <c:pt idx="73">
                  <c:v>0.012407</c:v>
                </c:pt>
                <c:pt idx="74">
                  <c:v>0.012161</c:v>
                </c:pt>
                <c:pt idx="75">
                  <c:v>0.012204</c:v>
                </c:pt>
                <c:pt idx="76">
                  <c:v>0.011916</c:v>
                </c:pt>
                <c:pt idx="77">
                  <c:v>0.012377</c:v>
                </c:pt>
                <c:pt idx="78">
                  <c:v>0.012092</c:v>
                </c:pt>
                <c:pt idx="79">
                  <c:v>0.012292</c:v>
                </c:pt>
                <c:pt idx="80">
                  <c:v>0.012062</c:v>
                </c:pt>
                <c:pt idx="81">
                  <c:v>0.013389</c:v>
                </c:pt>
                <c:pt idx="82">
                  <c:v>0.011929</c:v>
                </c:pt>
                <c:pt idx="83">
                  <c:v>0.013247</c:v>
                </c:pt>
                <c:pt idx="84">
                  <c:v>0.012184</c:v>
                </c:pt>
                <c:pt idx="85">
                  <c:v>0.011932</c:v>
                </c:pt>
                <c:pt idx="86">
                  <c:v>0.012094</c:v>
                </c:pt>
                <c:pt idx="87">
                  <c:v>0.011877</c:v>
                </c:pt>
                <c:pt idx="88">
                  <c:v>0.013826</c:v>
                </c:pt>
                <c:pt idx="89">
                  <c:v>0.012237</c:v>
                </c:pt>
                <c:pt idx="90">
                  <c:v>0.012239</c:v>
                </c:pt>
                <c:pt idx="91">
                  <c:v>0.012243</c:v>
                </c:pt>
                <c:pt idx="92">
                  <c:v>0.01424</c:v>
                </c:pt>
                <c:pt idx="93">
                  <c:v>0.026747</c:v>
                </c:pt>
                <c:pt idx="94">
                  <c:v>0.012341</c:v>
                </c:pt>
                <c:pt idx="95">
                  <c:v>0.011894</c:v>
                </c:pt>
                <c:pt idx="96">
                  <c:v>0.012454</c:v>
                </c:pt>
                <c:pt idx="97">
                  <c:v>0.011987</c:v>
                </c:pt>
                <c:pt idx="98">
                  <c:v>0.012087</c:v>
                </c:pt>
                <c:pt idx="99">
                  <c:v>0.012489</c:v>
                </c:pt>
                <c:pt idx="100">
                  <c:v>0.012065</c:v>
                </c:pt>
                <c:pt idx="101">
                  <c:v>0.013439</c:v>
                </c:pt>
                <c:pt idx="102">
                  <c:v>0.01253</c:v>
                </c:pt>
                <c:pt idx="103">
                  <c:v>0.012203</c:v>
                </c:pt>
                <c:pt idx="104">
                  <c:v>0.012113</c:v>
                </c:pt>
                <c:pt idx="105">
                  <c:v>0.012205</c:v>
                </c:pt>
                <c:pt idx="106">
                  <c:v>0.012359</c:v>
                </c:pt>
                <c:pt idx="107">
                  <c:v>0.012233</c:v>
                </c:pt>
                <c:pt idx="108">
                  <c:v>0.012499</c:v>
                </c:pt>
                <c:pt idx="109">
                  <c:v>0.012358</c:v>
                </c:pt>
                <c:pt idx="110">
                  <c:v>0.013452</c:v>
                </c:pt>
                <c:pt idx="111">
                  <c:v>0.012292</c:v>
                </c:pt>
                <c:pt idx="112">
                  <c:v>0.012207</c:v>
                </c:pt>
                <c:pt idx="113">
                  <c:v>0.012525</c:v>
                </c:pt>
                <c:pt idx="114">
                  <c:v>0.01239</c:v>
                </c:pt>
                <c:pt idx="115">
                  <c:v>0.012073</c:v>
                </c:pt>
                <c:pt idx="116">
                  <c:v>0.011937</c:v>
                </c:pt>
                <c:pt idx="117">
                  <c:v>0.01209</c:v>
                </c:pt>
                <c:pt idx="118">
                  <c:v>0.012081</c:v>
                </c:pt>
                <c:pt idx="119">
                  <c:v>0.013893</c:v>
                </c:pt>
                <c:pt idx="120">
                  <c:v>0.012156</c:v>
                </c:pt>
                <c:pt idx="121">
                  <c:v>0.012609</c:v>
                </c:pt>
                <c:pt idx="122">
                  <c:v>0.014198</c:v>
                </c:pt>
                <c:pt idx="123">
                  <c:v>0.012189</c:v>
                </c:pt>
                <c:pt idx="124">
                  <c:v>0.012197</c:v>
                </c:pt>
                <c:pt idx="125">
                  <c:v>0.012888</c:v>
                </c:pt>
                <c:pt idx="126">
                  <c:v>0.012147</c:v>
                </c:pt>
                <c:pt idx="127">
                  <c:v>0.012032</c:v>
                </c:pt>
                <c:pt idx="128">
                  <c:v>0.012076</c:v>
                </c:pt>
                <c:pt idx="129">
                  <c:v>0.012079</c:v>
                </c:pt>
                <c:pt idx="130">
                  <c:v>0.01344</c:v>
                </c:pt>
                <c:pt idx="131">
                  <c:v>0.012698</c:v>
                </c:pt>
                <c:pt idx="132">
                  <c:v>0.011998</c:v>
                </c:pt>
                <c:pt idx="133">
                  <c:v>0.012589</c:v>
                </c:pt>
                <c:pt idx="134">
                  <c:v>0.013224</c:v>
                </c:pt>
                <c:pt idx="135">
                  <c:v>0.012013</c:v>
                </c:pt>
                <c:pt idx="136">
                  <c:v>0.012055</c:v>
                </c:pt>
                <c:pt idx="137">
                  <c:v>0.012084</c:v>
                </c:pt>
                <c:pt idx="138">
                  <c:v>0.013285</c:v>
                </c:pt>
                <c:pt idx="139">
                  <c:v>0.012872</c:v>
                </c:pt>
                <c:pt idx="140">
                  <c:v>0.012535</c:v>
                </c:pt>
                <c:pt idx="141">
                  <c:v>0.012107</c:v>
                </c:pt>
                <c:pt idx="142">
                  <c:v>0.011959</c:v>
                </c:pt>
                <c:pt idx="143">
                  <c:v>0.012258</c:v>
                </c:pt>
                <c:pt idx="144">
                  <c:v>0.012102</c:v>
                </c:pt>
                <c:pt idx="145">
                  <c:v>0.012182</c:v>
                </c:pt>
                <c:pt idx="146">
                  <c:v>0.012564</c:v>
                </c:pt>
                <c:pt idx="147">
                  <c:v>0.012607</c:v>
                </c:pt>
                <c:pt idx="148">
                  <c:v>0.012009</c:v>
                </c:pt>
                <c:pt idx="149">
                  <c:v>0.012315</c:v>
                </c:pt>
                <c:pt idx="150">
                  <c:v>0.015706</c:v>
                </c:pt>
                <c:pt idx="151">
                  <c:v>0.011859</c:v>
                </c:pt>
                <c:pt idx="152">
                  <c:v>0.012178</c:v>
                </c:pt>
                <c:pt idx="153">
                  <c:v>0.012148</c:v>
                </c:pt>
                <c:pt idx="154">
                  <c:v>0.013881</c:v>
                </c:pt>
                <c:pt idx="155">
                  <c:v>0.012388</c:v>
                </c:pt>
                <c:pt idx="156">
                  <c:v>0.012208</c:v>
                </c:pt>
                <c:pt idx="157">
                  <c:v>0.012484</c:v>
                </c:pt>
                <c:pt idx="158">
                  <c:v>0.012332</c:v>
                </c:pt>
                <c:pt idx="159">
                  <c:v>0.012197</c:v>
                </c:pt>
                <c:pt idx="160">
                  <c:v>0.012278</c:v>
                </c:pt>
                <c:pt idx="161">
                  <c:v>0.012571</c:v>
                </c:pt>
                <c:pt idx="162">
                  <c:v>0.013256</c:v>
                </c:pt>
                <c:pt idx="163">
                  <c:v>0.012496</c:v>
                </c:pt>
                <c:pt idx="164">
                  <c:v>0.012509</c:v>
                </c:pt>
                <c:pt idx="165">
                  <c:v>0.012215</c:v>
                </c:pt>
                <c:pt idx="166">
                  <c:v>0.012125</c:v>
                </c:pt>
                <c:pt idx="167">
                  <c:v>0.012341</c:v>
                </c:pt>
                <c:pt idx="168">
                  <c:v>0.012327</c:v>
                </c:pt>
                <c:pt idx="169">
                  <c:v>0.012147</c:v>
                </c:pt>
                <c:pt idx="170">
                  <c:v>0.012071</c:v>
                </c:pt>
                <c:pt idx="171">
                  <c:v>0.012329</c:v>
                </c:pt>
                <c:pt idx="172">
                  <c:v>0.012267</c:v>
                </c:pt>
                <c:pt idx="173">
                  <c:v>0.012393</c:v>
                </c:pt>
                <c:pt idx="174">
                  <c:v>0.012107</c:v>
                </c:pt>
                <c:pt idx="175">
                  <c:v>0.012134</c:v>
                </c:pt>
                <c:pt idx="176">
                  <c:v>0.012431</c:v>
                </c:pt>
                <c:pt idx="177">
                  <c:v>0.012173</c:v>
                </c:pt>
                <c:pt idx="178">
                  <c:v>0.012236</c:v>
                </c:pt>
                <c:pt idx="179">
                  <c:v>0.0124</c:v>
                </c:pt>
                <c:pt idx="180">
                  <c:v>0.012238</c:v>
                </c:pt>
                <c:pt idx="181">
                  <c:v>0.012339</c:v>
                </c:pt>
                <c:pt idx="182">
                  <c:v>0.012702</c:v>
                </c:pt>
                <c:pt idx="183">
                  <c:v>0.012809</c:v>
                </c:pt>
                <c:pt idx="184">
                  <c:v>0.012143</c:v>
                </c:pt>
                <c:pt idx="185">
                  <c:v>0.012363</c:v>
                </c:pt>
                <c:pt idx="186">
                  <c:v>0.012611</c:v>
                </c:pt>
                <c:pt idx="187">
                  <c:v>0.012112</c:v>
                </c:pt>
                <c:pt idx="188">
                  <c:v>0.01211</c:v>
                </c:pt>
                <c:pt idx="189">
                  <c:v>0.012268</c:v>
                </c:pt>
                <c:pt idx="190">
                  <c:v>0.012177</c:v>
                </c:pt>
                <c:pt idx="191">
                  <c:v>0.012121</c:v>
                </c:pt>
                <c:pt idx="192">
                  <c:v>0.012784</c:v>
                </c:pt>
                <c:pt idx="193">
                  <c:v>0.012743</c:v>
                </c:pt>
                <c:pt idx="194">
                  <c:v>0.012167</c:v>
                </c:pt>
                <c:pt idx="195">
                  <c:v>0.012227</c:v>
                </c:pt>
                <c:pt idx="196">
                  <c:v>0.012509</c:v>
                </c:pt>
                <c:pt idx="197">
                  <c:v>0.012031</c:v>
                </c:pt>
                <c:pt idx="198">
                  <c:v>0.013279</c:v>
                </c:pt>
                <c:pt idx="199">
                  <c:v>0.012379</c:v>
                </c:pt>
                <c:pt idx="200">
                  <c:v>0.01216</c:v>
                </c:pt>
                <c:pt idx="201">
                  <c:v>0.012201</c:v>
                </c:pt>
                <c:pt idx="202">
                  <c:v>0.012221</c:v>
                </c:pt>
                <c:pt idx="203">
                  <c:v>0.012677</c:v>
                </c:pt>
                <c:pt idx="204">
                  <c:v>0.012281</c:v>
                </c:pt>
                <c:pt idx="205">
                  <c:v>0.012289</c:v>
                </c:pt>
                <c:pt idx="206">
                  <c:v>0.012822</c:v>
                </c:pt>
                <c:pt idx="207">
                  <c:v>0.012554</c:v>
                </c:pt>
                <c:pt idx="208">
                  <c:v>0.012246</c:v>
                </c:pt>
                <c:pt idx="209">
                  <c:v>0.015223</c:v>
                </c:pt>
                <c:pt idx="210">
                  <c:v>0.012126</c:v>
                </c:pt>
                <c:pt idx="211">
                  <c:v>0.012383</c:v>
                </c:pt>
                <c:pt idx="212">
                  <c:v>0.011881</c:v>
                </c:pt>
                <c:pt idx="213">
                  <c:v>0.012042</c:v>
                </c:pt>
                <c:pt idx="214">
                  <c:v>0.012476</c:v>
                </c:pt>
                <c:pt idx="215">
                  <c:v>0.013209</c:v>
                </c:pt>
                <c:pt idx="216">
                  <c:v>0.012646</c:v>
                </c:pt>
                <c:pt idx="217">
                  <c:v>0.013647</c:v>
                </c:pt>
                <c:pt idx="218">
                  <c:v>0.012239</c:v>
                </c:pt>
                <c:pt idx="219">
                  <c:v>0.012156</c:v>
                </c:pt>
                <c:pt idx="220">
                  <c:v>0.013179</c:v>
                </c:pt>
                <c:pt idx="221">
                  <c:v>0.012299</c:v>
                </c:pt>
                <c:pt idx="222">
                  <c:v>0.012508</c:v>
                </c:pt>
                <c:pt idx="223">
                  <c:v>0.012854</c:v>
                </c:pt>
                <c:pt idx="224">
                  <c:v>0.012308</c:v>
                </c:pt>
                <c:pt idx="225">
                  <c:v>0.012336</c:v>
                </c:pt>
                <c:pt idx="226">
                  <c:v>0.012169</c:v>
                </c:pt>
                <c:pt idx="227">
                  <c:v>0.012119</c:v>
                </c:pt>
                <c:pt idx="228">
                  <c:v>0.012104</c:v>
                </c:pt>
                <c:pt idx="229">
                  <c:v>0.012221</c:v>
                </c:pt>
                <c:pt idx="230">
                  <c:v>0.013391</c:v>
                </c:pt>
                <c:pt idx="231">
                  <c:v>0.012511</c:v>
                </c:pt>
                <c:pt idx="232">
                  <c:v>0.012705</c:v>
                </c:pt>
                <c:pt idx="233">
                  <c:v>0.012317</c:v>
                </c:pt>
                <c:pt idx="234">
                  <c:v>0.01213</c:v>
                </c:pt>
                <c:pt idx="235">
                  <c:v>0.013144</c:v>
                </c:pt>
                <c:pt idx="236">
                  <c:v>0.012318</c:v>
                </c:pt>
                <c:pt idx="237">
                  <c:v>0.012308</c:v>
                </c:pt>
                <c:pt idx="238">
                  <c:v>0.0125</c:v>
                </c:pt>
                <c:pt idx="239">
                  <c:v>0.011879</c:v>
                </c:pt>
                <c:pt idx="240">
                  <c:v>0.012055</c:v>
                </c:pt>
                <c:pt idx="241">
                  <c:v>0.012336</c:v>
                </c:pt>
                <c:pt idx="242">
                  <c:v>0.012208</c:v>
                </c:pt>
                <c:pt idx="243">
                  <c:v>0.012213</c:v>
                </c:pt>
                <c:pt idx="244">
                  <c:v>0.012166</c:v>
                </c:pt>
                <c:pt idx="245">
                  <c:v>0.012546</c:v>
                </c:pt>
                <c:pt idx="246">
                  <c:v>0.012246</c:v>
                </c:pt>
                <c:pt idx="247">
                  <c:v>0.012763</c:v>
                </c:pt>
                <c:pt idx="248">
                  <c:v>0.011888</c:v>
                </c:pt>
                <c:pt idx="249">
                  <c:v>0.012445</c:v>
                </c:pt>
                <c:pt idx="250">
                  <c:v>0.012534</c:v>
                </c:pt>
                <c:pt idx="251">
                  <c:v>0.011927</c:v>
                </c:pt>
                <c:pt idx="252">
                  <c:v>0.012099</c:v>
                </c:pt>
                <c:pt idx="253">
                  <c:v>0.013977</c:v>
                </c:pt>
                <c:pt idx="254">
                  <c:v>0.012178</c:v>
                </c:pt>
                <c:pt idx="255">
                  <c:v>0.012362</c:v>
                </c:pt>
                <c:pt idx="256">
                  <c:v>0.01228</c:v>
                </c:pt>
                <c:pt idx="257">
                  <c:v>0.016756</c:v>
                </c:pt>
                <c:pt idx="258">
                  <c:v>0.012418</c:v>
                </c:pt>
                <c:pt idx="259">
                  <c:v>0.012328</c:v>
                </c:pt>
                <c:pt idx="260">
                  <c:v>0.012286</c:v>
                </c:pt>
                <c:pt idx="261">
                  <c:v>0.012291</c:v>
                </c:pt>
                <c:pt idx="262">
                  <c:v>0.012547</c:v>
                </c:pt>
                <c:pt idx="263">
                  <c:v>0.012276</c:v>
                </c:pt>
                <c:pt idx="264">
                  <c:v>0.01265</c:v>
                </c:pt>
                <c:pt idx="265">
                  <c:v>0.012073</c:v>
                </c:pt>
                <c:pt idx="266">
                  <c:v>0.012082</c:v>
                </c:pt>
                <c:pt idx="267">
                  <c:v>0.0125</c:v>
                </c:pt>
                <c:pt idx="268">
                  <c:v>0.012394</c:v>
                </c:pt>
                <c:pt idx="269">
                  <c:v>0.012204</c:v>
                </c:pt>
                <c:pt idx="270">
                  <c:v>0.01178</c:v>
                </c:pt>
                <c:pt idx="271">
                  <c:v>0.013575</c:v>
                </c:pt>
                <c:pt idx="272">
                  <c:v>0.013352</c:v>
                </c:pt>
                <c:pt idx="273">
                  <c:v>0.012798</c:v>
                </c:pt>
                <c:pt idx="274">
                  <c:v>0.012317</c:v>
                </c:pt>
                <c:pt idx="275">
                  <c:v>0.012959</c:v>
                </c:pt>
                <c:pt idx="276">
                  <c:v>0.012128</c:v>
                </c:pt>
                <c:pt idx="277">
                  <c:v>0.012578</c:v>
                </c:pt>
                <c:pt idx="278">
                  <c:v>0.012168</c:v>
                </c:pt>
                <c:pt idx="279">
                  <c:v>0.012429</c:v>
                </c:pt>
                <c:pt idx="280">
                  <c:v>0.012275</c:v>
                </c:pt>
                <c:pt idx="281">
                  <c:v>0.012082</c:v>
                </c:pt>
                <c:pt idx="282">
                  <c:v>0.012694</c:v>
                </c:pt>
                <c:pt idx="283">
                  <c:v>0.012356</c:v>
                </c:pt>
                <c:pt idx="284">
                  <c:v>0.01221</c:v>
                </c:pt>
                <c:pt idx="285">
                  <c:v>0.013585</c:v>
                </c:pt>
                <c:pt idx="286">
                  <c:v>0.01233</c:v>
                </c:pt>
                <c:pt idx="287">
                  <c:v>0.01253</c:v>
                </c:pt>
                <c:pt idx="288">
                  <c:v>0.011975</c:v>
                </c:pt>
                <c:pt idx="289">
                  <c:v>0.012222</c:v>
                </c:pt>
                <c:pt idx="290">
                  <c:v>0.012802</c:v>
                </c:pt>
                <c:pt idx="291">
                  <c:v>0.01215</c:v>
                </c:pt>
                <c:pt idx="292">
                  <c:v>0.012653</c:v>
                </c:pt>
                <c:pt idx="293">
                  <c:v>0.012119</c:v>
                </c:pt>
                <c:pt idx="294">
                  <c:v>0.013289</c:v>
                </c:pt>
                <c:pt idx="295">
                  <c:v>0.012613</c:v>
                </c:pt>
                <c:pt idx="296">
                  <c:v>0.012989</c:v>
                </c:pt>
                <c:pt idx="297">
                  <c:v>0.012692</c:v>
                </c:pt>
                <c:pt idx="298">
                  <c:v>0.012265</c:v>
                </c:pt>
                <c:pt idx="299">
                  <c:v>0.012339</c:v>
                </c:pt>
                <c:pt idx="300">
                  <c:v>0.012275</c:v>
                </c:pt>
                <c:pt idx="301">
                  <c:v>0.012091</c:v>
                </c:pt>
                <c:pt idx="302">
                  <c:v>0.012594</c:v>
                </c:pt>
                <c:pt idx="303">
                  <c:v>0.012512</c:v>
                </c:pt>
                <c:pt idx="304">
                  <c:v>0.012295</c:v>
                </c:pt>
                <c:pt idx="305">
                  <c:v>0.01219</c:v>
                </c:pt>
                <c:pt idx="306">
                  <c:v>0.012126</c:v>
                </c:pt>
                <c:pt idx="307">
                  <c:v>0.012436</c:v>
                </c:pt>
                <c:pt idx="308">
                  <c:v>0.011994</c:v>
                </c:pt>
                <c:pt idx="309">
                  <c:v>0.012294</c:v>
                </c:pt>
                <c:pt idx="310">
                  <c:v>0.012355</c:v>
                </c:pt>
                <c:pt idx="311">
                  <c:v>0.016992</c:v>
                </c:pt>
                <c:pt idx="312">
                  <c:v>0.012662</c:v>
                </c:pt>
                <c:pt idx="313">
                  <c:v>0.012344</c:v>
                </c:pt>
                <c:pt idx="314">
                  <c:v>0.011917</c:v>
                </c:pt>
                <c:pt idx="315">
                  <c:v>0.012847</c:v>
                </c:pt>
                <c:pt idx="316">
                  <c:v>0.012121</c:v>
                </c:pt>
                <c:pt idx="317">
                  <c:v>0.012347</c:v>
                </c:pt>
                <c:pt idx="318">
                  <c:v>0.01215</c:v>
                </c:pt>
                <c:pt idx="319">
                  <c:v>0.012479</c:v>
                </c:pt>
                <c:pt idx="320">
                  <c:v>0.097195</c:v>
                </c:pt>
                <c:pt idx="321">
                  <c:v>0.011873</c:v>
                </c:pt>
                <c:pt idx="322">
                  <c:v>0.012589</c:v>
                </c:pt>
                <c:pt idx="323">
                  <c:v>0.012939</c:v>
                </c:pt>
                <c:pt idx="324">
                  <c:v>0.012611</c:v>
                </c:pt>
                <c:pt idx="325">
                  <c:v>0.012121</c:v>
                </c:pt>
                <c:pt idx="326">
                  <c:v>0.01226</c:v>
                </c:pt>
                <c:pt idx="327">
                  <c:v>0.012333</c:v>
                </c:pt>
                <c:pt idx="328">
                  <c:v>0.012203</c:v>
                </c:pt>
                <c:pt idx="329">
                  <c:v>0.012144</c:v>
                </c:pt>
                <c:pt idx="330">
                  <c:v>0.012996</c:v>
                </c:pt>
                <c:pt idx="331">
                  <c:v>0.01239</c:v>
                </c:pt>
                <c:pt idx="332">
                  <c:v>0.016028</c:v>
                </c:pt>
                <c:pt idx="333">
                  <c:v>0.012249</c:v>
                </c:pt>
                <c:pt idx="334">
                  <c:v>0.012794</c:v>
                </c:pt>
                <c:pt idx="335">
                  <c:v>0.012227</c:v>
                </c:pt>
                <c:pt idx="336">
                  <c:v>0.012185</c:v>
                </c:pt>
                <c:pt idx="337">
                  <c:v>0.012252</c:v>
                </c:pt>
                <c:pt idx="338">
                  <c:v>0.012457</c:v>
                </c:pt>
                <c:pt idx="339">
                  <c:v>0.012123</c:v>
                </c:pt>
                <c:pt idx="340">
                  <c:v>0.012555</c:v>
                </c:pt>
                <c:pt idx="341">
                  <c:v>0.012617</c:v>
                </c:pt>
                <c:pt idx="342">
                  <c:v>0.012868</c:v>
                </c:pt>
                <c:pt idx="343">
                  <c:v>0.015261</c:v>
                </c:pt>
                <c:pt idx="344">
                  <c:v>0.012297</c:v>
                </c:pt>
                <c:pt idx="345">
                  <c:v>0.012101</c:v>
                </c:pt>
                <c:pt idx="346">
                  <c:v>0.012281</c:v>
                </c:pt>
                <c:pt idx="347">
                  <c:v>0.012634</c:v>
                </c:pt>
                <c:pt idx="348">
                  <c:v>0.01224</c:v>
                </c:pt>
                <c:pt idx="349">
                  <c:v>0.012493</c:v>
                </c:pt>
                <c:pt idx="350">
                  <c:v>0.012202</c:v>
                </c:pt>
                <c:pt idx="351">
                  <c:v>0.012314</c:v>
                </c:pt>
                <c:pt idx="352">
                  <c:v>0.01231</c:v>
                </c:pt>
                <c:pt idx="353">
                  <c:v>0.012086</c:v>
                </c:pt>
                <c:pt idx="354">
                  <c:v>0.011865</c:v>
                </c:pt>
                <c:pt idx="355">
                  <c:v>0.012748</c:v>
                </c:pt>
                <c:pt idx="356">
                  <c:v>0.012184</c:v>
                </c:pt>
                <c:pt idx="357">
                  <c:v>0.01206</c:v>
                </c:pt>
                <c:pt idx="358">
                  <c:v>0.019152</c:v>
                </c:pt>
                <c:pt idx="359">
                  <c:v>0.013268</c:v>
                </c:pt>
                <c:pt idx="360">
                  <c:v>0.012394</c:v>
                </c:pt>
                <c:pt idx="361">
                  <c:v>0.012263</c:v>
                </c:pt>
                <c:pt idx="362">
                  <c:v>0.011952</c:v>
                </c:pt>
                <c:pt idx="363">
                  <c:v>0.011856</c:v>
                </c:pt>
                <c:pt idx="364">
                  <c:v>0.012464</c:v>
                </c:pt>
                <c:pt idx="365">
                  <c:v>0.012096</c:v>
                </c:pt>
                <c:pt idx="366">
                  <c:v>0.012124</c:v>
                </c:pt>
                <c:pt idx="367">
                  <c:v>0.012319</c:v>
                </c:pt>
                <c:pt idx="368">
                  <c:v>0.012201</c:v>
                </c:pt>
                <c:pt idx="369">
                  <c:v>0.012236</c:v>
                </c:pt>
                <c:pt idx="370">
                  <c:v>0.012059</c:v>
                </c:pt>
                <c:pt idx="371">
                  <c:v>0.012213</c:v>
                </c:pt>
                <c:pt idx="372">
                  <c:v>0.012476</c:v>
                </c:pt>
                <c:pt idx="373">
                  <c:v>0.012382</c:v>
                </c:pt>
                <c:pt idx="374">
                  <c:v>0.012045</c:v>
                </c:pt>
                <c:pt idx="375">
                  <c:v>0.012098</c:v>
                </c:pt>
                <c:pt idx="376">
                  <c:v>0.011179</c:v>
                </c:pt>
                <c:pt idx="377">
                  <c:v>0.012319</c:v>
                </c:pt>
                <c:pt idx="378">
                  <c:v>0.012263</c:v>
                </c:pt>
                <c:pt idx="379">
                  <c:v>0.012096</c:v>
                </c:pt>
                <c:pt idx="380">
                  <c:v>0.012276</c:v>
                </c:pt>
                <c:pt idx="381">
                  <c:v>0.012357</c:v>
                </c:pt>
                <c:pt idx="382">
                  <c:v>0.012126</c:v>
                </c:pt>
                <c:pt idx="383">
                  <c:v>0.012573</c:v>
                </c:pt>
                <c:pt idx="384">
                  <c:v>0.01201</c:v>
                </c:pt>
                <c:pt idx="385">
                  <c:v>0.012745</c:v>
                </c:pt>
                <c:pt idx="386">
                  <c:v>0.012507</c:v>
                </c:pt>
                <c:pt idx="387">
                  <c:v>0.01234</c:v>
                </c:pt>
                <c:pt idx="388">
                  <c:v>0.0158</c:v>
                </c:pt>
                <c:pt idx="389">
                  <c:v>0.012268</c:v>
                </c:pt>
                <c:pt idx="390">
                  <c:v>0.012313</c:v>
                </c:pt>
                <c:pt idx="391">
                  <c:v>0.012213</c:v>
                </c:pt>
                <c:pt idx="392">
                  <c:v>0.012011</c:v>
                </c:pt>
                <c:pt idx="393">
                  <c:v>0.012258</c:v>
                </c:pt>
                <c:pt idx="394">
                  <c:v>0.012388</c:v>
                </c:pt>
                <c:pt idx="395">
                  <c:v>0.014359</c:v>
                </c:pt>
                <c:pt idx="396">
                  <c:v>0.013624</c:v>
                </c:pt>
                <c:pt idx="397">
                  <c:v>0.012387</c:v>
                </c:pt>
                <c:pt idx="398">
                  <c:v>0.011707</c:v>
                </c:pt>
                <c:pt idx="399">
                  <c:v>0.012177</c:v>
                </c:pt>
                <c:pt idx="400">
                  <c:v>0.011938</c:v>
                </c:pt>
                <c:pt idx="401">
                  <c:v>0.012599</c:v>
                </c:pt>
                <c:pt idx="402">
                  <c:v>0.013596</c:v>
                </c:pt>
                <c:pt idx="403">
                  <c:v>0.012096</c:v>
                </c:pt>
                <c:pt idx="404">
                  <c:v>0.012027</c:v>
                </c:pt>
                <c:pt idx="405">
                  <c:v>0.011969</c:v>
                </c:pt>
                <c:pt idx="406">
                  <c:v>0.015711</c:v>
                </c:pt>
                <c:pt idx="407">
                  <c:v>0.012631</c:v>
                </c:pt>
                <c:pt idx="408">
                  <c:v>0.011996</c:v>
                </c:pt>
                <c:pt idx="409">
                  <c:v>0.012155</c:v>
                </c:pt>
                <c:pt idx="410">
                  <c:v>0.012433</c:v>
                </c:pt>
                <c:pt idx="411">
                  <c:v>0.011729</c:v>
                </c:pt>
                <c:pt idx="412">
                  <c:v>0.012481</c:v>
                </c:pt>
                <c:pt idx="413">
                  <c:v>0.012347</c:v>
                </c:pt>
                <c:pt idx="414">
                  <c:v>0.012261</c:v>
                </c:pt>
                <c:pt idx="415">
                  <c:v>0.012349</c:v>
                </c:pt>
                <c:pt idx="416">
                  <c:v>0.012263</c:v>
                </c:pt>
                <c:pt idx="417">
                  <c:v>0.014582</c:v>
                </c:pt>
                <c:pt idx="418">
                  <c:v>0.012223</c:v>
                </c:pt>
                <c:pt idx="419">
                  <c:v>0.013092</c:v>
                </c:pt>
                <c:pt idx="420">
                  <c:v>0.014299</c:v>
                </c:pt>
                <c:pt idx="421">
                  <c:v>0.012138</c:v>
                </c:pt>
                <c:pt idx="422">
                  <c:v>0.013105</c:v>
                </c:pt>
                <c:pt idx="423">
                  <c:v>0.012533</c:v>
                </c:pt>
                <c:pt idx="424">
                  <c:v>0.011881</c:v>
                </c:pt>
                <c:pt idx="425">
                  <c:v>0.01337</c:v>
                </c:pt>
                <c:pt idx="426">
                  <c:v>0.012426</c:v>
                </c:pt>
                <c:pt idx="427">
                  <c:v>0.012711</c:v>
                </c:pt>
                <c:pt idx="428">
                  <c:v>0.013391</c:v>
                </c:pt>
                <c:pt idx="429">
                  <c:v>0.011865</c:v>
                </c:pt>
                <c:pt idx="430">
                  <c:v>0.012135</c:v>
                </c:pt>
                <c:pt idx="431">
                  <c:v>0.013077</c:v>
                </c:pt>
                <c:pt idx="432">
                  <c:v>0.012222</c:v>
                </c:pt>
                <c:pt idx="433">
                  <c:v>0.012267</c:v>
                </c:pt>
                <c:pt idx="434">
                  <c:v>0.012683</c:v>
                </c:pt>
                <c:pt idx="435">
                  <c:v>0.012257</c:v>
                </c:pt>
                <c:pt idx="436">
                  <c:v>0.012091</c:v>
                </c:pt>
                <c:pt idx="437">
                  <c:v>0.011999</c:v>
                </c:pt>
                <c:pt idx="438">
                  <c:v>0.013051</c:v>
                </c:pt>
                <c:pt idx="439">
                  <c:v>0.013544</c:v>
                </c:pt>
                <c:pt idx="440">
                  <c:v>0.01373</c:v>
                </c:pt>
                <c:pt idx="441">
                  <c:v>0.014234</c:v>
                </c:pt>
                <c:pt idx="442">
                  <c:v>0.012146</c:v>
                </c:pt>
                <c:pt idx="443">
                  <c:v>0.012131</c:v>
                </c:pt>
                <c:pt idx="444">
                  <c:v>0.012305</c:v>
                </c:pt>
                <c:pt idx="445">
                  <c:v>0.012273</c:v>
                </c:pt>
                <c:pt idx="446">
                  <c:v>0.011763</c:v>
                </c:pt>
                <c:pt idx="447">
                  <c:v>0.012195</c:v>
                </c:pt>
                <c:pt idx="448">
                  <c:v>0.012193</c:v>
                </c:pt>
                <c:pt idx="449">
                  <c:v>0.012317</c:v>
                </c:pt>
                <c:pt idx="450">
                  <c:v>0.013679</c:v>
                </c:pt>
                <c:pt idx="451">
                  <c:v>0.012552</c:v>
                </c:pt>
                <c:pt idx="452">
                  <c:v>0.012237</c:v>
                </c:pt>
                <c:pt idx="453">
                  <c:v>0.013713</c:v>
                </c:pt>
                <c:pt idx="454">
                  <c:v>0.012166</c:v>
                </c:pt>
                <c:pt idx="455">
                  <c:v>0.012393</c:v>
                </c:pt>
                <c:pt idx="456">
                  <c:v>0.012355</c:v>
                </c:pt>
                <c:pt idx="457">
                  <c:v>0.012365</c:v>
                </c:pt>
                <c:pt idx="458">
                  <c:v>0.012267</c:v>
                </c:pt>
                <c:pt idx="459">
                  <c:v>0.012439</c:v>
                </c:pt>
                <c:pt idx="460">
                  <c:v>0.011899</c:v>
                </c:pt>
                <c:pt idx="461">
                  <c:v>0.012115</c:v>
                </c:pt>
                <c:pt idx="462">
                  <c:v>0.014896</c:v>
                </c:pt>
                <c:pt idx="463">
                  <c:v>0.012681</c:v>
                </c:pt>
                <c:pt idx="464">
                  <c:v>0.012152</c:v>
                </c:pt>
                <c:pt idx="465">
                  <c:v>0.012111</c:v>
                </c:pt>
                <c:pt idx="466">
                  <c:v>0.012382</c:v>
                </c:pt>
                <c:pt idx="467">
                  <c:v>0.012166</c:v>
                </c:pt>
                <c:pt idx="468">
                  <c:v>0.013382</c:v>
                </c:pt>
                <c:pt idx="469">
                  <c:v>0.012241</c:v>
                </c:pt>
                <c:pt idx="470">
                  <c:v>0.012887</c:v>
                </c:pt>
                <c:pt idx="471">
                  <c:v>0.012508</c:v>
                </c:pt>
                <c:pt idx="472">
                  <c:v>0.0119</c:v>
                </c:pt>
                <c:pt idx="473">
                  <c:v>0.012405</c:v>
                </c:pt>
                <c:pt idx="474">
                  <c:v>0.012313</c:v>
                </c:pt>
                <c:pt idx="475">
                  <c:v>0.012286</c:v>
                </c:pt>
                <c:pt idx="476">
                  <c:v>0.013542</c:v>
                </c:pt>
                <c:pt idx="477">
                  <c:v>0.012182</c:v>
                </c:pt>
                <c:pt idx="478">
                  <c:v>0.012371</c:v>
                </c:pt>
                <c:pt idx="479">
                  <c:v>0.012537</c:v>
                </c:pt>
                <c:pt idx="480">
                  <c:v>0.011879</c:v>
                </c:pt>
                <c:pt idx="481">
                  <c:v>0.012184</c:v>
                </c:pt>
                <c:pt idx="482">
                  <c:v>0.012001</c:v>
                </c:pt>
                <c:pt idx="483">
                  <c:v>0.012171</c:v>
                </c:pt>
                <c:pt idx="484">
                  <c:v>0.012277</c:v>
                </c:pt>
                <c:pt idx="485">
                  <c:v>0.012355</c:v>
                </c:pt>
                <c:pt idx="486">
                  <c:v>0.013829</c:v>
                </c:pt>
                <c:pt idx="487">
                  <c:v>0.012292</c:v>
                </c:pt>
                <c:pt idx="488">
                  <c:v>0.012892</c:v>
                </c:pt>
                <c:pt idx="489">
                  <c:v>0.012231</c:v>
                </c:pt>
                <c:pt idx="490">
                  <c:v>0.011962</c:v>
                </c:pt>
                <c:pt idx="491">
                  <c:v>0.01191</c:v>
                </c:pt>
                <c:pt idx="492">
                  <c:v>0.016539</c:v>
                </c:pt>
                <c:pt idx="493">
                  <c:v>0.012761</c:v>
                </c:pt>
                <c:pt idx="494">
                  <c:v>0.014094</c:v>
                </c:pt>
                <c:pt idx="495">
                  <c:v>0.011735</c:v>
                </c:pt>
                <c:pt idx="496">
                  <c:v>0.012182</c:v>
                </c:pt>
                <c:pt idx="497">
                  <c:v>0.012367</c:v>
                </c:pt>
                <c:pt idx="498">
                  <c:v>0.012101</c:v>
                </c:pt>
                <c:pt idx="499">
                  <c:v>0.014798</c:v>
                </c:pt>
                <c:pt idx="500">
                  <c:v>0.016989</c:v>
                </c:pt>
                <c:pt idx="501">
                  <c:v>0.012075</c:v>
                </c:pt>
                <c:pt idx="502">
                  <c:v>0.012285</c:v>
                </c:pt>
                <c:pt idx="503">
                  <c:v>0.013557</c:v>
                </c:pt>
                <c:pt idx="504">
                  <c:v>0.012411</c:v>
                </c:pt>
                <c:pt idx="505">
                  <c:v>0.012547</c:v>
                </c:pt>
                <c:pt idx="506">
                  <c:v>0.012203</c:v>
                </c:pt>
                <c:pt idx="507">
                  <c:v>0.012216</c:v>
                </c:pt>
                <c:pt idx="508">
                  <c:v>0.011986</c:v>
                </c:pt>
                <c:pt idx="509">
                  <c:v>0.012025</c:v>
                </c:pt>
                <c:pt idx="510">
                  <c:v>0.01242</c:v>
                </c:pt>
                <c:pt idx="511">
                  <c:v>0.012355</c:v>
                </c:pt>
                <c:pt idx="512">
                  <c:v>0.012092</c:v>
                </c:pt>
                <c:pt idx="513">
                  <c:v>0.012092</c:v>
                </c:pt>
                <c:pt idx="514">
                  <c:v>0.012278</c:v>
                </c:pt>
                <c:pt idx="515">
                  <c:v>0.012207</c:v>
                </c:pt>
                <c:pt idx="516">
                  <c:v>0.012247</c:v>
                </c:pt>
                <c:pt idx="517">
                  <c:v>0.013412</c:v>
                </c:pt>
                <c:pt idx="518">
                  <c:v>0.012291</c:v>
                </c:pt>
                <c:pt idx="519">
                  <c:v>0.012075</c:v>
                </c:pt>
                <c:pt idx="520">
                  <c:v>0.013065</c:v>
                </c:pt>
                <c:pt idx="521">
                  <c:v>0.0126</c:v>
                </c:pt>
                <c:pt idx="522">
                  <c:v>0.012231</c:v>
                </c:pt>
                <c:pt idx="523">
                  <c:v>0.012298</c:v>
                </c:pt>
                <c:pt idx="524">
                  <c:v>0.013207</c:v>
                </c:pt>
                <c:pt idx="525">
                  <c:v>0.012585</c:v>
                </c:pt>
                <c:pt idx="526">
                  <c:v>0.012214</c:v>
                </c:pt>
                <c:pt idx="527">
                  <c:v>0.012305</c:v>
                </c:pt>
                <c:pt idx="528">
                  <c:v>0.012225</c:v>
                </c:pt>
                <c:pt idx="529">
                  <c:v>0.012219</c:v>
                </c:pt>
                <c:pt idx="530">
                  <c:v>0.012102</c:v>
                </c:pt>
                <c:pt idx="531">
                  <c:v>0.012365</c:v>
                </c:pt>
                <c:pt idx="532">
                  <c:v>0.011999</c:v>
                </c:pt>
                <c:pt idx="533">
                  <c:v>0.012951</c:v>
                </c:pt>
                <c:pt idx="534">
                  <c:v>0.011888</c:v>
                </c:pt>
                <c:pt idx="535">
                  <c:v>0.012604</c:v>
                </c:pt>
                <c:pt idx="536">
                  <c:v>0.012615</c:v>
                </c:pt>
                <c:pt idx="537">
                  <c:v>0.012205</c:v>
                </c:pt>
                <c:pt idx="538">
                  <c:v>0.012093</c:v>
                </c:pt>
                <c:pt idx="539">
                  <c:v>0.01301</c:v>
                </c:pt>
                <c:pt idx="540">
                  <c:v>0.013149</c:v>
                </c:pt>
                <c:pt idx="541">
                  <c:v>0.012668</c:v>
                </c:pt>
                <c:pt idx="542">
                  <c:v>0.012134</c:v>
                </c:pt>
                <c:pt idx="543">
                  <c:v>0.012558</c:v>
                </c:pt>
                <c:pt idx="544">
                  <c:v>0.012229</c:v>
                </c:pt>
                <c:pt idx="545">
                  <c:v>0.012227</c:v>
                </c:pt>
                <c:pt idx="546">
                  <c:v>0.02009</c:v>
                </c:pt>
                <c:pt idx="547">
                  <c:v>0.013263</c:v>
                </c:pt>
                <c:pt idx="548">
                  <c:v>0.011859</c:v>
                </c:pt>
                <c:pt idx="549">
                  <c:v>0.012241</c:v>
                </c:pt>
                <c:pt idx="550">
                  <c:v>0.012236</c:v>
                </c:pt>
                <c:pt idx="551">
                  <c:v>0.0121</c:v>
                </c:pt>
                <c:pt idx="552">
                  <c:v>0.012382</c:v>
                </c:pt>
                <c:pt idx="553">
                  <c:v>0.012418</c:v>
                </c:pt>
                <c:pt idx="554">
                  <c:v>0.012252</c:v>
                </c:pt>
                <c:pt idx="555">
                  <c:v>0.012399</c:v>
                </c:pt>
                <c:pt idx="556">
                  <c:v>0.012082</c:v>
                </c:pt>
                <c:pt idx="557">
                  <c:v>0.012187</c:v>
                </c:pt>
                <c:pt idx="558">
                  <c:v>0.016922</c:v>
                </c:pt>
                <c:pt idx="559">
                  <c:v>0.012044</c:v>
                </c:pt>
                <c:pt idx="560">
                  <c:v>0.012444</c:v>
                </c:pt>
                <c:pt idx="561">
                  <c:v>0.012788</c:v>
                </c:pt>
                <c:pt idx="562">
                  <c:v>0.012232</c:v>
                </c:pt>
                <c:pt idx="563">
                  <c:v>0.012183</c:v>
                </c:pt>
                <c:pt idx="564">
                  <c:v>0.012255</c:v>
                </c:pt>
                <c:pt idx="565">
                  <c:v>0.012748</c:v>
                </c:pt>
                <c:pt idx="566">
                  <c:v>0.012197</c:v>
                </c:pt>
                <c:pt idx="567">
                  <c:v>0.040596</c:v>
                </c:pt>
                <c:pt idx="568">
                  <c:v>0.012114</c:v>
                </c:pt>
                <c:pt idx="569">
                  <c:v>0.012466</c:v>
                </c:pt>
                <c:pt idx="570">
                  <c:v>0.012049</c:v>
                </c:pt>
                <c:pt idx="571">
                  <c:v>0.012877</c:v>
                </c:pt>
                <c:pt idx="572">
                  <c:v>0.034367</c:v>
                </c:pt>
                <c:pt idx="573">
                  <c:v>0.013187</c:v>
                </c:pt>
                <c:pt idx="574">
                  <c:v>0.0124</c:v>
                </c:pt>
                <c:pt idx="575">
                  <c:v>0.01217</c:v>
                </c:pt>
                <c:pt idx="576">
                  <c:v>0.013305</c:v>
                </c:pt>
                <c:pt idx="577">
                  <c:v>0.026172</c:v>
                </c:pt>
                <c:pt idx="578">
                  <c:v>0.01222</c:v>
                </c:pt>
                <c:pt idx="579">
                  <c:v>0.012386</c:v>
                </c:pt>
                <c:pt idx="580">
                  <c:v>0.012305</c:v>
                </c:pt>
                <c:pt idx="581">
                  <c:v>0.012158</c:v>
                </c:pt>
                <c:pt idx="582">
                  <c:v>0.012388</c:v>
                </c:pt>
                <c:pt idx="583">
                  <c:v>0.012268</c:v>
                </c:pt>
                <c:pt idx="584">
                  <c:v>0.012122</c:v>
                </c:pt>
                <c:pt idx="585">
                  <c:v>0.012191</c:v>
                </c:pt>
                <c:pt idx="586">
                  <c:v>0.012422</c:v>
                </c:pt>
                <c:pt idx="587">
                  <c:v>0.012101</c:v>
                </c:pt>
                <c:pt idx="588">
                  <c:v>0.012232</c:v>
                </c:pt>
                <c:pt idx="589">
                  <c:v>0.012265</c:v>
                </c:pt>
                <c:pt idx="590">
                  <c:v>0.012444</c:v>
                </c:pt>
                <c:pt idx="591">
                  <c:v>0.012616</c:v>
                </c:pt>
                <c:pt idx="592">
                  <c:v>0.012164</c:v>
                </c:pt>
                <c:pt idx="593">
                  <c:v>0.012246</c:v>
                </c:pt>
                <c:pt idx="594">
                  <c:v>0.012023</c:v>
                </c:pt>
                <c:pt idx="595">
                  <c:v>0.012299</c:v>
                </c:pt>
                <c:pt idx="596">
                  <c:v>0.012526</c:v>
                </c:pt>
                <c:pt idx="597">
                  <c:v>0.012404</c:v>
                </c:pt>
                <c:pt idx="598">
                  <c:v>0.012432</c:v>
                </c:pt>
                <c:pt idx="599">
                  <c:v>0.012228</c:v>
                </c:pt>
                <c:pt idx="600">
                  <c:v>0.012706</c:v>
                </c:pt>
                <c:pt idx="601">
                  <c:v>0.01211</c:v>
                </c:pt>
                <c:pt idx="602">
                  <c:v>0.012804</c:v>
                </c:pt>
                <c:pt idx="603">
                  <c:v>0.012356</c:v>
                </c:pt>
                <c:pt idx="604">
                  <c:v>0.014056</c:v>
                </c:pt>
                <c:pt idx="605">
                  <c:v>0.012163</c:v>
                </c:pt>
                <c:pt idx="606">
                  <c:v>0.013527</c:v>
                </c:pt>
                <c:pt idx="607">
                  <c:v>0.012675</c:v>
                </c:pt>
                <c:pt idx="608">
                  <c:v>0.012205</c:v>
                </c:pt>
                <c:pt idx="609">
                  <c:v>0.012078</c:v>
                </c:pt>
                <c:pt idx="610">
                  <c:v>0.013258</c:v>
                </c:pt>
                <c:pt idx="611">
                  <c:v>0.014627</c:v>
                </c:pt>
                <c:pt idx="612">
                  <c:v>0.012247</c:v>
                </c:pt>
                <c:pt idx="613">
                  <c:v>0.012123</c:v>
                </c:pt>
                <c:pt idx="614">
                  <c:v>0.012492</c:v>
                </c:pt>
                <c:pt idx="615">
                  <c:v>0.012327</c:v>
                </c:pt>
                <c:pt idx="616">
                  <c:v>0.012079</c:v>
                </c:pt>
                <c:pt idx="617">
                  <c:v>0.012057</c:v>
                </c:pt>
                <c:pt idx="618">
                  <c:v>0.012119</c:v>
                </c:pt>
                <c:pt idx="619">
                  <c:v>0.012745</c:v>
                </c:pt>
                <c:pt idx="620">
                  <c:v>0.012219</c:v>
                </c:pt>
                <c:pt idx="621">
                  <c:v>0.012083</c:v>
                </c:pt>
                <c:pt idx="622">
                  <c:v>0.012297</c:v>
                </c:pt>
                <c:pt idx="623">
                  <c:v>0.012159</c:v>
                </c:pt>
                <c:pt idx="624">
                  <c:v>0.012073</c:v>
                </c:pt>
                <c:pt idx="625">
                  <c:v>0.012822</c:v>
                </c:pt>
                <c:pt idx="626">
                  <c:v>0.012184</c:v>
                </c:pt>
                <c:pt idx="627">
                  <c:v>0.012223</c:v>
                </c:pt>
                <c:pt idx="628">
                  <c:v>0.013233</c:v>
                </c:pt>
                <c:pt idx="629">
                  <c:v>0.013276</c:v>
                </c:pt>
                <c:pt idx="630">
                  <c:v>0.012051</c:v>
                </c:pt>
                <c:pt idx="631">
                  <c:v>0.012148</c:v>
                </c:pt>
                <c:pt idx="632">
                  <c:v>0.012063</c:v>
                </c:pt>
                <c:pt idx="633">
                  <c:v>0.012029</c:v>
                </c:pt>
                <c:pt idx="634">
                  <c:v>0.012141</c:v>
                </c:pt>
                <c:pt idx="635">
                  <c:v>0.012237</c:v>
                </c:pt>
                <c:pt idx="636">
                  <c:v>0.013561</c:v>
                </c:pt>
                <c:pt idx="637">
                  <c:v>0.012726</c:v>
                </c:pt>
                <c:pt idx="638">
                  <c:v>0.012091</c:v>
                </c:pt>
                <c:pt idx="639">
                  <c:v>0.012148</c:v>
                </c:pt>
                <c:pt idx="640">
                  <c:v>0.013013</c:v>
                </c:pt>
                <c:pt idx="641">
                  <c:v>0.01278</c:v>
                </c:pt>
                <c:pt idx="642">
                  <c:v>0.012448</c:v>
                </c:pt>
                <c:pt idx="643">
                  <c:v>0.016389</c:v>
                </c:pt>
                <c:pt idx="644">
                  <c:v>0.012592</c:v>
                </c:pt>
                <c:pt idx="645">
                  <c:v>0.012281</c:v>
                </c:pt>
                <c:pt idx="646">
                  <c:v>0.01219</c:v>
                </c:pt>
                <c:pt idx="647">
                  <c:v>0.012198</c:v>
                </c:pt>
                <c:pt idx="648">
                  <c:v>0.012125</c:v>
                </c:pt>
                <c:pt idx="649">
                  <c:v>0.012262</c:v>
                </c:pt>
                <c:pt idx="650">
                  <c:v>0.013073</c:v>
                </c:pt>
                <c:pt idx="651">
                  <c:v>0.01212</c:v>
                </c:pt>
                <c:pt idx="652">
                  <c:v>0.012247</c:v>
                </c:pt>
                <c:pt idx="653">
                  <c:v>0.012044</c:v>
                </c:pt>
                <c:pt idx="654">
                  <c:v>0.012831</c:v>
                </c:pt>
                <c:pt idx="655">
                  <c:v>0.018321</c:v>
                </c:pt>
                <c:pt idx="656">
                  <c:v>0.012165</c:v>
                </c:pt>
                <c:pt idx="657">
                  <c:v>0.012239</c:v>
                </c:pt>
                <c:pt idx="658">
                  <c:v>0.012436</c:v>
                </c:pt>
                <c:pt idx="659">
                  <c:v>0.013163</c:v>
                </c:pt>
                <c:pt idx="660">
                  <c:v>0.012575</c:v>
                </c:pt>
                <c:pt idx="661">
                  <c:v>0.012547</c:v>
                </c:pt>
                <c:pt idx="662">
                  <c:v>0.013028</c:v>
                </c:pt>
                <c:pt idx="663">
                  <c:v>0.01224</c:v>
                </c:pt>
                <c:pt idx="664">
                  <c:v>0.012154</c:v>
                </c:pt>
                <c:pt idx="665">
                  <c:v>0.012587</c:v>
                </c:pt>
                <c:pt idx="666">
                  <c:v>0.012476</c:v>
                </c:pt>
                <c:pt idx="667">
                  <c:v>0.012066</c:v>
                </c:pt>
                <c:pt idx="668">
                  <c:v>0.012226</c:v>
                </c:pt>
                <c:pt idx="669">
                  <c:v>0.012003</c:v>
                </c:pt>
                <c:pt idx="670">
                  <c:v>0.012392</c:v>
                </c:pt>
                <c:pt idx="671">
                  <c:v>0.01204</c:v>
                </c:pt>
                <c:pt idx="672">
                  <c:v>0.012394</c:v>
                </c:pt>
                <c:pt idx="673">
                  <c:v>0.014335</c:v>
                </c:pt>
                <c:pt idx="674">
                  <c:v>0.014671</c:v>
                </c:pt>
                <c:pt idx="675">
                  <c:v>0.012067</c:v>
                </c:pt>
                <c:pt idx="676">
                  <c:v>0.012176</c:v>
                </c:pt>
                <c:pt idx="677">
                  <c:v>0.013116</c:v>
                </c:pt>
                <c:pt idx="678">
                  <c:v>0.012127</c:v>
                </c:pt>
                <c:pt idx="679">
                  <c:v>0.013004</c:v>
                </c:pt>
                <c:pt idx="680">
                  <c:v>0.012315</c:v>
                </c:pt>
                <c:pt idx="681">
                  <c:v>0.012264</c:v>
                </c:pt>
                <c:pt idx="682">
                  <c:v>0.012578</c:v>
                </c:pt>
                <c:pt idx="683">
                  <c:v>0.01211</c:v>
                </c:pt>
                <c:pt idx="684">
                  <c:v>0.012343</c:v>
                </c:pt>
                <c:pt idx="685">
                  <c:v>0.012274</c:v>
                </c:pt>
                <c:pt idx="686">
                  <c:v>0.014056</c:v>
                </c:pt>
                <c:pt idx="687">
                  <c:v>0.012412</c:v>
                </c:pt>
                <c:pt idx="688">
                  <c:v>0.012275</c:v>
                </c:pt>
                <c:pt idx="689">
                  <c:v>0.012203</c:v>
                </c:pt>
                <c:pt idx="690">
                  <c:v>0.013019</c:v>
                </c:pt>
                <c:pt idx="691">
                  <c:v>0.012063</c:v>
                </c:pt>
                <c:pt idx="692">
                  <c:v>0.01263</c:v>
                </c:pt>
                <c:pt idx="693">
                  <c:v>0.012795</c:v>
                </c:pt>
                <c:pt idx="694">
                  <c:v>0.012609</c:v>
                </c:pt>
                <c:pt idx="695">
                  <c:v>0.012232</c:v>
                </c:pt>
                <c:pt idx="696">
                  <c:v>0.012022</c:v>
                </c:pt>
                <c:pt idx="697">
                  <c:v>0.011284</c:v>
                </c:pt>
                <c:pt idx="698">
                  <c:v>0.012363</c:v>
                </c:pt>
                <c:pt idx="699">
                  <c:v>0.012475</c:v>
                </c:pt>
                <c:pt idx="700">
                  <c:v>0.012139</c:v>
                </c:pt>
                <c:pt idx="701">
                  <c:v>0.012448</c:v>
                </c:pt>
                <c:pt idx="702">
                  <c:v>0.012084</c:v>
                </c:pt>
                <c:pt idx="703">
                  <c:v>0.0134</c:v>
                </c:pt>
                <c:pt idx="704">
                  <c:v>0.012005</c:v>
                </c:pt>
                <c:pt idx="705">
                  <c:v>0.012072</c:v>
                </c:pt>
                <c:pt idx="706">
                  <c:v>0.012142</c:v>
                </c:pt>
                <c:pt idx="707">
                  <c:v>0.01242</c:v>
                </c:pt>
                <c:pt idx="708">
                  <c:v>0.012052</c:v>
                </c:pt>
                <c:pt idx="709">
                  <c:v>0.012496</c:v>
                </c:pt>
                <c:pt idx="710">
                  <c:v>0.012235</c:v>
                </c:pt>
                <c:pt idx="711">
                  <c:v>0.012342</c:v>
                </c:pt>
                <c:pt idx="712">
                  <c:v>0.012154</c:v>
                </c:pt>
                <c:pt idx="713">
                  <c:v>0.012176</c:v>
                </c:pt>
                <c:pt idx="714">
                  <c:v>0.012633</c:v>
                </c:pt>
                <c:pt idx="715">
                  <c:v>0.012493</c:v>
                </c:pt>
                <c:pt idx="716">
                  <c:v>0.012535</c:v>
                </c:pt>
                <c:pt idx="717">
                  <c:v>0.01218</c:v>
                </c:pt>
                <c:pt idx="718">
                  <c:v>0.012322</c:v>
                </c:pt>
                <c:pt idx="719">
                  <c:v>0.01208</c:v>
                </c:pt>
                <c:pt idx="720">
                  <c:v>0.01242</c:v>
                </c:pt>
                <c:pt idx="721">
                  <c:v>0.012781</c:v>
                </c:pt>
                <c:pt idx="722">
                  <c:v>0.014164</c:v>
                </c:pt>
                <c:pt idx="723">
                  <c:v>0.012383</c:v>
                </c:pt>
                <c:pt idx="724">
                  <c:v>0.012358</c:v>
                </c:pt>
                <c:pt idx="725">
                  <c:v>0.012131</c:v>
                </c:pt>
                <c:pt idx="726">
                  <c:v>0.0122</c:v>
                </c:pt>
                <c:pt idx="727">
                  <c:v>0.011986</c:v>
                </c:pt>
                <c:pt idx="728">
                  <c:v>0.01219</c:v>
                </c:pt>
                <c:pt idx="729">
                  <c:v>0.012158</c:v>
                </c:pt>
                <c:pt idx="730">
                  <c:v>0.012195</c:v>
                </c:pt>
                <c:pt idx="731">
                  <c:v>0.011984</c:v>
                </c:pt>
                <c:pt idx="732">
                  <c:v>0.012182</c:v>
                </c:pt>
                <c:pt idx="733">
                  <c:v>0.012288</c:v>
                </c:pt>
                <c:pt idx="734">
                  <c:v>0.012112</c:v>
                </c:pt>
                <c:pt idx="735">
                  <c:v>0.01201</c:v>
                </c:pt>
                <c:pt idx="736">
                  <c:v>0.012206</c:v>
                </c:pt>
                <c:pt idx="737">
                  <c:v>0.012095</c:v>
                </c:pt>
                <c:pt idx="738">
                  <c:v>0.013366</c:v>
                </c:pt>
                <c:pt idx="739">
                  <c:v>0.012073</c:v>
                </c:pt>
                <c:pt idx="740">
                  <c:v>0.01232</c:v>
                </c:pt>
                <c:pt idx="741">
                  <c:v>0.014052</c:v>
                </c:pt>
                <c:pt idx="742">
                  <c:v>0.012423</c:v>
                </c:pt>
                <c:pt idx="743">
                  <c:v>0.012114</c:v>
                </c:pt>
                <c:pt idx="744">
                  <c:v>0.014144</c:v>
                </c:pt>
                <c:pt idx="745">
                  <c:v>0.012028</c:v>
                </c:pt>
                <c:pt idx="746">
                  <c:v>0.012203</c:v>
                </c:pt>
                <c:pt idx="747">
                  <c:v>0.011807</c:v>
                </c:pt>
                <c:pt idx="748">
                  <c:v>0.012282</c:v>
                </c:pt>
                <c:pt idx="749">
                  <c:v>0.012169</c:v>
                </c:pt>
                <c:pt idx="750">
                  <c:v>0.012177</c:v>
                </c:pt>
                <c:pt idx="751">
                  <c:v>0.012138</c:v>
                </c:pt>
                <c:pt idx="752">
                  <c:v>0.012362</c:v>
                </c:pt>
                <c:pt idx="753">
                  <c:v>0.012002</c:v>
                </c:pt>
                <c:pt idx="754">
                  <c:v>0.012311</c:v>
                </c:pt>
                <c:pt idx="755">
                  <c:v>0.012344</c:v>
                </c:pt>
                <c:pt idx="756">
                  <c:v>0.011993</c:v>
                </c:pt>
                <c:pt idx="757">
                  <c:v>0.012207</c:v>
                </c:pt>
                <c:pt idx="758">
                  <c:v>0.012501</c:v>
                </c:pt>
                <c:pt idx="759">
                  <c:v>0.012297</c:v>
                </c:pt>
                <c:pt idx="760">
                  <c:v>0.013949</c:v>
                </c:pt>
                <c:pt idx="761">
                  <c:v>0.01221</c:v>
                </c:pt>
                <c:pt idx="762">
                  <c:v>0.011961</c:v>
                </c:pt>
                <c:pt idx="763">
                  <c:v>0.012286</c:v>
                </c:pt>
                <c:pt idx="764">
                  <c:v>0.012225</c:v>
                </c:pt>
                <c:pt idx="765">
                  <c:v>0.012112</c:v>
                </c:pt>
                <c:pt idx="766">
                  <c:v>0.013007</c:v>
                </c:pt>
                <c:pt idx="767">
                  <c:v>0.012616</c:v>
                </c:pt>
                <c:pt idx="768">
                  <c:v>0.012258</c:v>
                </c:pt>
                <c:pt idx="769">
                  <c:v>0.012128</c:v>
                </c:pt>
                <c:pt idx="770">
                  <c:v>0.012089</c:v>
                </c:pt>
                <c:pt idx="771">
                  <c:v>0.012881</c:v>
                </c:pt>
                <c:pt idx="772">
                  <c:v>0.012262</c:v>
                </c:pt>
                <c:pt idx="773">
                  <c:v>0.012621</c:v>
                </c:pt>
                <c:pt idx="774">
                  <c:v>0.012023</c:v>
                </c:pt>
                <c:pt idx="775">
                  <c:v>0.01266</c:v>
                </c:pt>
                <c:pt idx="776">
                  <c:v>0.013583</c:v>
                </c:pt>
                <c:pt idx="777">
                  <c:v>0.012245</c:v>
                </c:pt>
                <c:pt idx="778">
                  <c:v>0.012388</c:v>
                </c:pt>
                <c:pt idx="779">
                  <c:v>0.012131</c:v>
                </c:pt>
                <c:pt idx="780">
                  <c:v>0.011986</c:v>
                </c:pt>
                <c:pt idx="781">
                  <c:v>0.019817</c:v>
                </c:pt>
                <c:pt idx="782">
                  <c:v>0.012106</c:v>
                </c:pt>
                <c:pt idx="783">
                  <c:v>0.012871</c:v>
                </c:pt>
                <c:pt idx="784">
                  <c:v>0.012407</c:v>
                </c:pt>
                <c:pt idx="785">
                  <c:v>0.013237</c:v>
                </c:pt>
                <c:pt idx="786">
                  <c:v>0.012441</c:v>
                </c:pt>
                <c:pt idx="787">
                  <c:v>0.012118</c:v>
                </c:pt>
                <c:pt idx="788">
                  <c:v>0.012218</c:v>
                </c:pt>
                <c:pt idx="789">
                  <c:v>0.013292</c:v>
                </c:pt>
                <c:pt idx="790">
                  <c:v>0.012026</c:v>
                </c:pt>
                <c:pt idx="791">
                  <c:v>0.012622</c:v>
                </c:pt>
                <c:pt idx="792">
                  <c:v>0.012213</c:v>
                </c:pt>
                <c:pt idx="793">
                  <c:v>0.012391</c:v>
                </c:pt>
                <c:pt idx="794">
                  <c:v>0.012252</c:v>
                </c:pt>
                <c:pt idx="795">
                  <c:v>0.012086</c:v>
                </c:pt>
                <c:pt idx="796">
                  <c:v>0.01447</c:v>
                </c:pt>
                <c:pt idx="797">
                  <c:v>0.012329</c:v>
                </c:pt>
                <c:pt idx="798">
                  <c:v>0.012085</c:v>
                </c:pt>
                <c:pt idx="799">
                  <c:v>0.014475</c:v>
                </c:pt>
                <c:pt idx="800">
                  <c:v>0.012256</c:v>
                </c:pt>
                <c:pt idx="801">
                  <c:v>0.011722</c:v>
                </c:pt>
                <c:pt idx="802">
                  <c:v>0.011912</c:v>
                </c:pt>
                <c:pt idx="803">
                  <c:v>0.012523</c:v>
                </c:pt>
                <c:pt idx="804">
                  <c:v>0.012118</c:v>
                </c:pt>
                <c:pt idx="805">
                  <c:v>0.012154</c:v>
                </c:pt>
                <c:pt idx="806">
                  <c:v>0.011981</c:v>
                </c:pt>
                <c:pt idx="807">
                  <c:v>0.012385</c:v>
                </c:pt>
                <c:pt idx="808">
                  <c:v>0.012077</c:v>
                </c:pt>
                <c:pt idx="809">
                  <c:v>0.012532</c:v>
                </c:pt>
                <c:pt idx="810">
                  <c:v>0.011833</c:v>
                </c:pt>
                <c:pt idx="811">
                  <c:v>0.012319</c:v>
                </c:pt>
                <c:pt idx="812">
                  <c:v>0.012292</c:v>
                </c:pt>
                <c:pt idx="813">
                  <c:v>0.012237</c:v>
                </c:pt>
                <c:pt idx="814">
                  <c:v>0.013505</c:v>
                </c:pt>
                <c:pt idx="815">
                  <c:v>0.012128</c:v>
                </c:pt>
                <c:pt idx="816">
                  <c:v>0.012821</c:v>
                </c:pt>
                <c:pt idx="817">
                  <c:v>0.012531</c:v>
                </c:pt>
                <c:pt idx="818">
                  <c:v>0.012161</c:v>
                </c:pt>
                <c:pt idx="819">
                  <c:v>0.012668</c:v>
                </c:pt>
                <c:pt idx="820">
                  <c:v>0.013347</c:v>
                </c:pt>
                <c:pt idx="821">
                  <c:v>0.012624</c:v>
                </c:pt>
                <c:pt idx="822">
                  <c:v>0.012175</c:v>
                </c:pt>
                <c:pt idx="823">
                  <c:v>0.012373</c:v>
                </c:pt>
                <c:pt idx="824">
                  <c:v>0.012382</c:v>
                </c:pt>
                <c:pt idx="825">
                  <c:v>0.011805</c:v>
                </c:pt>
                <c:pt idx="826">
                  <c:v>0.013416</c:v>
                </c:pt>
                <c:pt idx="827">
                  <c:v>0.013647</c:v>
                </c:pt>
                <c:pt idx="828">
                  <c:v>0.088609</c:v>
                </c:pt>
                <c:pt idx="829">
                  <c:v>0.012073</c:v>
                </c:pt>
                <c:pt idx="830">
                  <c:v>0.012492</c:v>
                </c:pt>
                <c:pt idx="831">
                  <c:v>0.012401</c:v>
                </c:pt>
                <c:pt idx="832">
                  <c:v>0.012806</c:v>
                </c:pt>
                <c:pt idx="833">
                  <c:v>0.095885</c:v>
                </c:pt>
                <c:pt idx="834">
                  <c:v>0.012186</c:v>
                </c:pt>
                <c:pt idx="835">
                  <c:v>0.012197</c:v>
                </c:pt>
                <c:pt idx="836">
                  <c:v>0.012172</c:v>
                </c:pt>
                <c:pt idx="837">
                  <c:v>0.012454</c:v>
                </c:pt>
                <c:pt idx="838">
                  <c:v>0.012166</c:v>
                </c:pt>
                <c:pt idx="839">
                  <c:v>0.012606</c:v>
                </c:pt>
                <c:pt idx="840">
                  <c:v>0.012254</c:v>
                </c:pt>
                <c:pt idx="841">
                  <c:v>0.012462</c:v>
                </c:pt>
                <c:pt idx="842">
                  <c:v>0.012148</c:v>
                </c:pt>
                <c:pt idx="843">
                  <c:v>0.013527</c:v>
                </c:pt>
                <c:pt idx="844">
                  <c:v>0.012149</c:v>
                </c:pt>
                <c:pt idx="845">
                  <c:v>0.011963</c:v>
                </c:pt>
                <c:pt idx="846">
                  <c:v>0.035405</c:v>
                </c:pt>
                <c:pt idx="847">
                  <c:v>0.012089</c:v>
                </c:pt>
                <c:pt idx="848">
                  <c:v>0.012007</c:v>
                </c:pt>
                <c:pt idx="849">
                  <c:v>0.012172</c:v>
                </c:pt>
                <c:pt idx="850">
                  <c:v>0.012265</c:v>
                </c:pt>
                <c:pt idx="851">
                  <c:v>0.013032</c:v>
                </c:pt>
                <c:pt idx="852">
                  <c:v>0.01234</c:v>
                </c:pt>
                <c:pt idx="853">
                  <c:v>0.013203</c:v>
                </c:pt>
                <c:pt idx="854">
                  <c:v>0.012172</c:v>
                </c:pt>
                <c:pt idx="855">
                  <c:v>0.012116</c:v>
                </c:pt>
                <c:pt idx="856">
                  <c:v>0.013002</c:v>
                </c:pt>
                <c:pt idx="857">
                  <c:v>0.012145</c:v>
                </c:pt>
                <c:pt idx="858">
                  <c:v>0.012108</c:v>
                </c:pt>
                <c:pt idx="859">
                  <c:v>0.012074</c:v>
                </c:pt>
                <c:pt idx="860">
                  <c:v>0.012084</c:v>
                </c:pt>
                <c:pt idx="861">
                  <c:v>0.012256</c:v>
                </c:pt>
                <c:pt idx="862">
                  <c:v>0.012134</c:v>
                </c:pt>
                <c:pt idx="863">
                  <c:v>0.01216</c:v>
                </c:pt>
                <c:pt idx="864">
                  <c:v>0.013452</c:v>
                </c:pt>
                <c:pt idx="865">
                  <c:v>0.01217</c:v>
                </c:pt>
                <c:pt idx="866">
                  <c:v>0.012262</c:v>
                </c:pt>
                <c:pt idx="867">
                  <c:v>0.012203</c:v>
                </c:pt>
                <c:pt idx="868">
                  <c:v>0.012604</c:v>
                </c:pt>
                <c:pt idx="869">
                  <c:v>0.012401</c:v>
                </c:pt>
                <c:pt idx="870">
                  <c:v>0.013687</c:v>
                </c:pt>
                <c:pt idx="871">
                  <c:v>0.016011</c:v>
                </c:pt>
                <c:pt idx="872">
                  <c:v>0.012127</c:v>
                </c:pt>
                <c:pt idx="873">
                  <c:v>0.012248</c:v>
                </c:pt>
                <c:pt idx="874">
                  <c:v>0.012292</c:v>
                </c:pt>
                <c:pt idx="875">
                  <c:v>0.012124</c:v>
                </c:pt>
                <c:pt idx="876">
                  <c:v>0.013248</c:v>
                </c:pt>
                <c:pt idx="877">
                  <c:v>0.012332</c:v>
                </c:pt>
                <c:pt idx="878">
                  <c:v>0.012132</c:v>
                </c:pt>
                <c:pt idx="879">
                  <c:v>0.012237</c:v>
                </c:pt>
                <c:pt idx="880">
                  <c:v>0.012371</c:v>
                </c:pt>
                <c:pt idx="881">
                  <c:v>0.012277</c:v>
                </c:pt>
                <c:pt idx="882">
                  <c:v>0.01234</c:v>
                </c:pt>
                <c:pt idx="883">
                  <c:v>0.011927</c:v>
                </c:pt>
                <c:pt idx="884">
                  <c:v>0.011784</c:v>
                </c:pt>
                <c:pt idx="885">
                  <c:v>0.012006</c:v>
                </c:pt>
                <c:pt idx="886">
                  <c:v>0.012039</c:v>
                </c:pt>
                <c:pt idx="887">
                  <c:v>0.19005</c:v>
                </c:pt>
                <c:pt idx="888">
                  <c:v>0.012865</c:v>
                </c:pt>
                <c:pt idx="889">
                  <c:v>0.012372</c:v>
                </c:pt>
                <c:pt idx="890">
                  <c:v>0.012356</c:v>
                </c:pt>
                <c:pt idx="891">
                  <c:v>0.01244</c:v>
                </c:pt>
                <c:pt idx="892">
                  <c:v>0.019194</c:v>
                </c:pt>
                <c:pt idx="893">
                  <c:v>0.011983</c:v>
                </c:pt>
                <c:pt idx="894">
                  <c:v>0.012189</c:v>
                </c:pt>
                <c:pt idx="895">
                  <c:v>0.011993</c:v>
                </c:pt>
                <c:pt idx="896">
                  <c:v>0.01404</c:v>
                </c:pt>
                <c:pt idx="897">
                  <c:v>0.012382</c:v>
                </c:pt>
                <c:pt idx="898">
                  <c:v>0.012041</c:v>
                </c:pt>
                <c:pt idx="899">
                  <c:v>0.012055</c:v>
                </c:pt>
                <c:pt idx="900">
                  <c:v>0.012726</c:v>
                </c:pt>
                <c:pt idx="901">
                  <c:v>0.012342</c:v>
                </c:pt>
                <c:pt idx="902">
                  <c:v>0.012187</c:v>
                </c:pt>
                <c:pt idx="903">
                  <c:v>0.012092</c:v>
                </c:pt>
                <c:pt idx="904">
                  <c:v>0.012117</c:v>
                </c:pt>
                <c:pt idx="905">
                  <c:v>0.011994</c:v>
                </c:pt>
                <c:pt idx="906">
                  <c:v>0.012734</c:v>
                </c:pt>
                <c:pt idx="907">
                  <c:v>0.012292</c:v>
                </c:pt>
                <c:pt idx="908">
                  <c:v>0.012176</c:v>
                </c:pt>
                <c:pt idx="909">
                  <c:v>0.012465</c:v>
                </c:pt>
                <c:pt idx="910">
                  <c:v>0.012528</c:v>
                </c:pt>
                <c:pt idx="911">
                  <c:v>0.0122</c:v>
                </c:pt>
                <c:pt idx="912">
                  <c:v>0.012109</c:v>
                </c:pt>
                <c:pt idx="913">
                  <c:v>0.012319</c:v>
                </c:pt>
                <c:pt idx="914">
                  <c:v>0.013481</c:v>
                </c:pt>
                <c:pt idx="915">
                  <c:v>0.01214</c:v>
                </c:pt>
                <c:pt idx="916">
                  <c:v>0.012256</c:v>
                </c:pt>
                <c:pt idx="917">
                  <c:v>0.014173</c:v>
                </c:pt>
                <c:pt idx="918">
                  <c:v>0.012161</c:v>
                </c:pt>
                <c:pt idx="919">
                  <c:v>0.012131</c:v>
                </c:pt>
                <c:pt idx="920">
                  <c:v>0.012354</c:v>
                </c:pt>
                <c:pt idx="921">
                  <c:v>0.012079</c:v>
                </c:pt>
                <c:pt idx="922">
                  <c:v>0.012062</c:v>
                </c:pt>
                <c:pt idx="923">
                  <c:v>0.012212</c:v>
                </c:pt>
                <c:pt idx="924">
                  <c:v>0.012167</c:v>
                </c:pt>
                <c:pt idx="925">
                  <c:v>0.012396</c:v>
                </c:pt>
                <c:pt idx="926">
                  <c:v>0.018485</c:v>
                </c:pt>
                <c:pt idx="927">
                  <c:v>0.012009</c:v>
                </c:pt>
                <c:pt idx="928">
                  <c:v>0.012008</c:v>
                </c:pt>
                <c:pt idx="929">
                  <c:v>0.013076</c:v>
                </c:pt>
                <c:pt idx="930">
                  <c:v>0.012436</c:v>
                </c:pt>
                <c:pt idx="931">
                  <c:v>0.012319</c:v>
                </c:pt>
                <c:pt idx="932">
                  <c:v>0.013861</c:v>
                </c:pt>
                <c:pt idx="933">
                  <c:v>0.012335</c:v>
                </c:pt>
                <c:pt idx="934">
                  <c:v>0.012113</c:v>
                </c:pt>
                <c:pt idx="935">
                  <c:v>0.012157</c:v>
                </c:pt>
                <c:pt idx="936">
                  <c:v>0.012884</c:v>
                </c:pt>
                <c:pt idx="937">
                  <c:v>0.01243</c:v>
                </c:pt>
                <c:pt idx="938">
                  <c:v>0.012212</c:v>
                </c:pt>
                <c:pt idx="939">
                  <c:v>0.012178</c:v>
                </c:pt>
                <c:pt idx="940">
                  <c:v>0.012034</c:v>
                </c:pt>
                <c:pt idx="941">
                  <c:v>0.012251</c:v>
                </c:pt>
                <c:pt idx="942">
                  <c:v>0.011848</c:v>
                </c:pt>
                <c:pt idx="943">
                  <c:v>0.012178</c:v>
                </c:pt>
                <c:pt idx="944">
                  <c:v>0.012063</c:v>
                </c:pt>
                <c:pt idx="945">
                  <c:v>0.012292</c:v>
                </c:pt>
                <c:pt idx="946">
                  <c:v>0.01219</c:v>
                </c:pt>
                <c:pt idx="947">
                  <c:v>0.012553</c:v>
                </c:pt>
                <c:pt idx="948">
                  <c:v>0.012209</c:v>
                </c:pt>
                <c:pt idx="949">
                  <c:v>0.012242</c:v>
                </c:pt>
                <c:pt idx="950">
                  <c:v>0.012123</c:v>
                </c:pt>
                <c:pt idx="951">
                  <c:v>0.011137</c:v>
                </c:pt>
                <c:pt idx="952">
                  <c:v>0.012559</c:v>
                </c:pt>
                <c:pt idx="953">
                  <c:v>0.012363</c:v>
                </c:pt>
                <c:pt idx="954">
                  <c:v>0.013523</c:v>
                </c:pt>
                <c:pt idx="955">
                  <c:v>0.012622</c:v>
                </c:pt>
                <c:pt idx="956">
                  <c:v>0.012739</c:v>
                </c:pt>
                <c:pt idx="957">
                  <c:v>0.012284</c:v>
                </c:pt>
                <c:pt idx="958">
                  <c:v>0.012534</c:v>
                </c:pt>
                <c:pt idx="959">
                  <c:v>0.012461</c:v>
                </c:pt>
                <c:pt idx="960">
                  <c:v>0.012612</c:v>
                </c:pt>
                <c:pt idx="961">
                  <c:v>0.01293</c:v>
                </c:pt>
                <c:pt idx="962">
                  <c:v>0.012336</c:v>
                </c:pt>
                <c:pt idx="963">
                  <c:v>0.01223</c:v>
                </c:pt>
                <c:pt idx="964">
                  <c:v>0.01755</c:v>
                </c:pt>
                <c:pt idx="965">
                  <c:v>0.012144</c:v>
                </c:pt>
                <c:pt idx="966">
                  <c:v>0.01221</c:v>
                </c:pt>
                <c:pt idx="967">
                  <c:v>0.01236</c:v>
                </c:pt>
                <c:pt idx="968">
                  <c:v>0.012512</c:v>
                </c:pt>
                <c:pt idx="969">
                  <c:v>0.012485</c:v>
                </c:pt>
                <c:pt idx="970">
                  <c:v>0.012366</c:v>
                </c:pt>
                <c:pt idx="971">
                  <c:v>0.012072</c:v>
                </c:pt>
                <c:pt idx="972">
                  <c:v>0.014007</c:v>
                </c:pt>
                <c:pt idx="973">
                  <c:v>0.012697</c:v>
                </c:pt>
                <c:pt idx="974">
                  <c:v>0.012082</c:v>
                </c:pt>
                <c:pt idx="975">
                  <c:v>0.012271</c:v>
                </c:pt>
                <c:pt idx="976">
                  <c:v>0.18633</c:v>
                </c:pt>
                <c:pt idx="977">
                  <c:v>0.012283</c:v>
                </c:pt>
                <c:pt idx="978">
                  <c:v>0.012326</c:v>
                </c:pt>
                <c:pt idx="979">
                  <c:v>0.012981</c:v>
                </c:pt>
                <c:pt idx="980">
                  <c:v>0.012103</c:v>
                </c:pt>
                <c:pt idx="981">
                  <c:v>0.01201</c:v>
                </c:pt>
                <c:pt idx="982">
                  <c:v>0.012184</c:v>
                </c:pt>
                <c:pt idx="983">
                  <c:v>0.012053</c:v>
                </c:pt>
                <c:pt idx="984">
                  <c:v>0.011873</c:v>
                </c:pt>
                <c:pt idx="985">
                  <c:v>0.012706</c:v>
                </c:pt>
                <c:pt idx="986">
                  <c:v>0.012946</c:v>
                </c:pt>
                <c:pt idx="987">
                  <c:v>0.012209</c:v>
                </c:pt>
                <c:pt idx="988">
                  <c:v>0.013619</c:v>
                </c:pt>
                <c:pt idx="989">
                  <c:v>0.012159</c:v>
                </c:pt>
                <c:pt idx="990">
                  <c:v>0.012432</c:v>
                </c:pt>
                <c:pt idx="991">
                  <c:v>0.012525</c:v>
                </c:pt>
                <c:pt idx="992">
                  <c:v>0.012287</c:v>
                </c:pt>
                <c:pt idx="993">
                  <c:v>0.012232</c:v>
                </c:pt>
                <c:pt idx="994">
                  <c:v>0.012267</c:v>
                </c:pt>
                <c:pt idx="995">
                  <c:v>0.01212</c:v>
                </c:pt>
                <c:pt idx="996">
                  <c:v>0.016747</c:v>
                </c:pt>
                <c:pt idx="997">
                  <c:v>0.012172</c:v>
                </c:pt>
                <c:pt idx="998">
                  <c:v>0.012316</c:v>
                </c:pt>
                <c:pt idx="999">
                  <c:v>0.012101</c:v>
                </c:pt>
                <c:pt idx="1000">
                  <c:v>0.01287</c:v>
                </c:pt>
                <c:pt idx="1001">
                  <c:v>0.012082</c:v>
                </c:pt>
                <c:pt idx="1002">
                  <c:v>0.012656</c:v>
                </c:pt>
                <c:pt idx="1003">
                  <c:v>0.011978</c:v>
                </c:pt>
                <c:pt idx="1004">
                  <c:v>0.012385</c:v>
                </c:pt>
                <c:pt idx="1005">
                  <c:v>0.01243</c:v>
                </c:pt>
                <c:pt idx="1006">
                  <c:v>0.012236</c:v>
                </c:pt>
                <c:pt idx="1007">
                  <c:v>0.012243</c:v>
                </c:pt>
                <c:pt idx="1008">
                  <c:v>0.012143</c:v>
                </c:pt>
                <c:pt idx="1009">
                  <c:v>0.012216</c:v>
                </c:pt>
                <c:pt idx="1010">
                  <c:v>0.013077</c:v>
                </c:pt>
                <c:pt idx="1011">
                  <c:v>0.012217</c:v>
                </c:pt>
                <c:pt idx="1012">
                  <c:v>0.011981</c:v>
                </c:pt>
                <c:pt idx="1013">
                  <c:v>0.012253</c:v>
                </c:pt>
                <c:pt idx="1014">
                  <c:v>0.01312</c:v>
                </c:pt>
                <c:pt idx="1015">
                  <c:v>0.012003</c:v>
                </c:pt>
                <c:pt idx="1016">
                  <c:v>0.012206</c:v>
                </c:pt>
                <c:pt idx="1017">
                  <c:v>0.012449</c:v>
                </c:pt>
                <c:pt idx="1018">
                  <c:v>0.012192</c:v>
                </c:pt>
                <c:pt idx="1019">
                  <c:v>0.012304</c:v>
                </c:pt>
                <c:pt idx="1020">
                  <c:v>0.012085</c:v>
                </c:pt>
                <c:pt idx="1021">
                  <c:v>0.013137</c:v>
                </c:pt>
                <c:pt idx="1022">
                  <c:v>0.012508</c:v>
                </c:pt>
                <c:pt idx="1023">
                  <c:v>0.012065</c:v>
                </c:pt>
                <c:pt idx="1024">
                  <c:v>0.013895</c:v>
                </c:pt>
                <c:pt idx="1025">
                  <c:v>0.012117</c:v>
                </c:pt>
                <c:pt idx="1026">
                  <c:v>0.012378</c:v>
                </c:pt>
                <c:pt idx="1027">
                  <c:v>0.012127</c:v>
                </c:pt>
                <c:pt idx="1028">
                  <c:v>0.012281</c:v>
                </c:pt>
                <c:pt idx="1029">
                  <c:v>0.012241</c:v>
                </c:pt>
                <c:pt idx="1030">
                  <c:v>0.011853</c:v>
                </c:pt>
                <c:pt idx="1031">
                  <c:v>0.012786</c:v>
                </c:pt>
                <c:pt idx="1032">
                  <c:v>0.01274</c:v>
                </c:pt>
                <c:pt idx="1033">
                  <c:v>0.012509</c:v>
                </c:pt>
                <c:pt idx="1034">
                  <c:v>0.012396</c:v>
                </c:pt>
                <c:pt idx="1035">
                  <c:v>0.015601</c:v>
                </c:pt>
                <c:pt idx="1036">
                  <c:v>0.012157</c:v>
                </c:pt>
                <c:pt idx="1037">
                  <c:v>0.013917</c:v>
                </c:pt>
                <c:pt idx="1038">
                  <c:v>0.012515</c:v>
                </c:pt>
                <c:pt idx="1039">
                  <c:v>0.012656</c:v>
                </c:pt>
                <c:pt idx="1040">
                  <c:v>0.012151</c:v>
                </c:pt>
                <c:pt idx="1041">
                  <c:v>0.080555</c:v>
                </c:pt>
                <c:pt idx="1042">
                  <c:v>0.012262</c:v>
                </c:pt>
                <c:pt idx="1043">
                  <c:v>0.012918</c:v>
                </c:pt>
                <c:pt idx="1044">
                  <c:v>0.01331</c:v>
                </c:pt>
                <c:pt idx="1045">
                  <c:v>0.012116</c:v>
                </c:pt>
                <c:pt idx="1046">
                  <c:v>0.012536</c:v>
                </c:pt>
                <c:pt idx="1047">
                  <c:v>0.012115</c:v>
                </c:pt>
                <c:pt idx="1048">
                  <c:v>0.014619</c:v>
                </c:pt>
                <c:pt idx="1049">
                  <c:v>0.012174</c:v>
                </c:pt>
                <c:pt idx="1050">
                  <c:v>0.012232</c:v>
                </c:pt>
                <c:pt idx="1051">
                  <c:v>0.012799</c:v>
                </c:pt>
                <c:pt idx="1052">
                  <c:v>0.012406</c:v>
                </c:pt>
                <c:pt idx="1053">
                  <c:v>0.011841</c:v>
                </c:pt>
                <c:pt idx="1054">
                  <c:v>0.012117</c:v>
                </c:pt>
                <c:pt idx="1055">
                  <c:v>0.012203</c:v>
                </c:pt>
                <c:pt idx="1056">
                  <c:v>0.012166</c:v>
                </c:pt>
                <c:pt idx="1057">
                  <c:v>0.012025</c:v>
                </c:pt>
                <c:pt idx="1058">
                  <c:v>0.013164</c:v>
                </c:pt>
                <c:pt idx="1059">
                  <c:v>0.012673</c:v>
                </c:pt>
                <c:pt idx="1060">
                  <c:v>0.012183</c:v>
                </c:pt>
                <c:pt idx="1061">
                  <c:v>0.012363</c:v>
                </c:pt>
                <c:pt idx="1062">
                  <c:v>0.012872</c:v>
                </c:pt>
                <c:pt idx="1063">
                  <c:v>0.012718</c:v>
                </c:pt>
                <c:pt idx="1064">
                  <c:v>0.01213</c:v>
                </c:pt>
                <c:pt idx="1065">
                  <c:v>0.012133</c:v>
                </c:pt>
                <c:pt idx="1066">
                  <c:v>0.012121</c:v>
                </c:pt>
                <c:pt idx="1067">
                  <c:v>0.012406</c:v>
                </c:pt>
                <c:pt idx="1068">
                  <c:v>0.012231</c:v>
                </c:pt>
                <c:pt idx="1069">
                  <c:v>0.012183</c:v>
                </c:pt>
                <c:pt idx="1070">
                  <c:v>0.013131</c:v>
                </c:pt>
                <c:pt idx="1071">
                  <c:v>0.012803</c:v>
                </c:pt>
                <c:pt idx="1072">
                  <c:v>0.011976</c:v>
                </c:pt>
                <c:pt idx="1073">
                  <c:v>0.012264</c:v>
                </c:pt>
                <c:pt idx="1074">
                  <c:v>0.14411</c:v>
                </c:pt>
                <c:pt idx="1075">
                  <c:v>0.012244</c:v>
                </c:pt>
                <c:pt idx="1076">
                  <c:v>0.012358</c:v>
                </c:pt>
                <c:pt idx="1077">
                  <c:v>0.012237</c:v>
                </c:pt>
                <c:pt idx="1078">
                  <c:v>0.012634</c:v>
                </c:pt>
                <c:pt idx="1079">
                  <c:v>0.012233</c:v>
                </c:pt>
                <c:pt idx="1080">
                  <c:v>0.012499</c:v>
                </c:pt>
                <c:pt idx="1081">
                  <c:v>0.011807</c:v>
                </c:pt>
                <c:pt idx="1082">
                  <c:v>0.012032</c:v>
                </c:pt>
                <c:pt idx="1083">
                  <c:v>0.012804</c:v>
                </c:pt>
                <c:pt idx="1084">
                  <c:v>0.012122</c:v>
                </c:pt>
                <c:pt idx="1085">
                  <c:v>0.012251</c:v>
                </c:pt>
                <c:pt idx="1086">
                  <c:v>0.011995</c:v>
                </c:pt>
                <c:pt idx="1087">
                  <c:v>0.012496</c:v>
                </c:pt>
                <c:pt idx="1088">
                  <c:v>0.012187</c:v>
                </c:pt>
                <c:pt idx="1089">
                  <c:v>0.012138</c:v>
                </c:pt>
                <c:pt idx="1090">
                  <c:v>0.012566</c:v>
                </c:pt>
                <c:pt idx="1091">
                  <c:v>0.012108</c:v>
                </c:pt>
                <c:pt idx="1092">
                  <c:v>0.012147</c:v>
                </c:pt>
                <c:pt idx="1093">
                  <c:v>0.011994</c:v>
                </c:pt>
                <c:pt idx="1094">
                  <c:v>0.012169</c:v>
                </c:pt>
                <c:pt idx="1095">
                  <c:v>0.01264</c:v>
                </c:pt>
                <c:pt idx="1096">
                  <c:v>0.012287</c:v>
                </c:pt>
                <c:pt idx="1097">
                  <c:v>0.012521</c:v>
                </c:pt>
                <c:pt idx="1098">
                  <c:v>0.012884</c:v>
                </c:pt>
                <c:pt idx="1099">
                  <c:v>0.01216</c:v>
                </c:pt>
                <c:pt idx="1100">
                  <c:v>0.012686</c:v>
                </c:pt>
                <c:pt idx="1101">
                  <c:v>0.012452</c:v>
                </c:pt>
                <c:pt idx="1102">
                  <c:v>0.012141</c:v>
                </c:pt>
                <c:pt idx="1103">
                  <c:v>0.012185</c:v>
                </c:pt>
                <c:pt idx="1104">
                  <c:v>0.012492</c:v>
                </c:pt>
                <c:pt idx="1105">
                  <c:v>0.012099</c:v>
                </c:pt>
                <c:pt idx="1106">
                  <c:v>0.014298</c:v>
                </c:pt>
                <c:pt idx="1107">
                  <c:v>0.012116</c:v>
                </c:pt>
                <c:pt idx="1108">
                  <c:v>0.012156</c:v>
                </c:pt>
                <c:pt idx="1109">
                  <c:v>0.012948</c:v>
                </c:pt>
                <c:pt idx="1110">
                  <c:v>0.012613</c:v>
                </c:pt>
                <c:pt idx="1111">
                  <c:v>0.012087</c:v>
                </c:pt>
                <c:pt idx="1112">
                  <c:v>0.012158</c:v>
                </c:pt>
                <c:pt idx="1113">
                  <c:v>0.012638</c:v>
                </c:pt>
                <c:pt idx="1114">
                  <c:v>0.012263</c:v>
                </c:pt>
                <c:pt idx="1115">
                  <c:v>0.012829</c:v>
                </c:pt>
                <c:pt idx="1116">
                  <c:v>0.013657</c:v>
                </c:pt>
                <c:pt idx="1117">
                  <c:v>0.012371</c:v>
                </c:pt>
                <c:pt idx="1118">
                  <c:v>0.012401</c:v>
                </c:pt>
                <c:pt idx="1119">
                  <c:v>0.012245</c:v>
                </c:pt>
                <c:pt idx="1120">
                  <c:v>0.012057</c:v>
                </c:pt>
                <c:pt idx="1121">
                  <c:v>0.012883</c:v>
                </c:pt>
                <c:pt idx="1122">
                  <c:v>0.012188</c:v>
                </c:pt>
                <c:pt idx="1123">
                  <c:v>0.012267</c:v>
                </c:pt>
                <c:pt idx="1124">
                  <c:v>0.013288</c:v>
                </c:pt>
                <c:pt idx="1125">
                  <c:v>0.012269</c:v>
                </c:pt>
                <c:pt idx="1126">
                  <c:v>0.012012</c:v>
                </c:pt>
                <c:pt idx="1127">
                  <c:v>0.012598</c:v>
                </c:pt>
                <c:pt idx="1128">
                  <c:v>0.01184</c:v>
                </c:pt>
                <c:pt idx="1129">
                  <c:v>0.01234</c:v>
                </c:pt>
                <c:pt idx="1130">
                  <c:v>0.012123</c:v>
                </c:pt>
                <c:pt idx="1131">
                  <c:v>0.011967</c:v>
                </c:pt>
                <c:pt idx="1132">
                  <c:v>0.012644</c:v>
                </c:pt>
                <c:pt idx="1133">
                  <c:v>0.014064</c:v>
                </c:pt>
                <c:pt idx="1134">
                  <c:v>0.012741</c:v>
                </c:pt>
                <c:pt idx="1135">
                  <c:v>0.012322</c:v>
                </c:pt>
                <c:pt idx="1136">
                  <c:v>0.012733</c:v>
                </c:pt>
                <c:pt idx="1137">
                  <c:v>0.012438</c:v>
                </c:pt>
                <c:pt idx="1138">
                  <c:v>0.011981</c:v>
                </c:pt>
                <c:pt idx="1139">
                  <c:v>0.012386</c:v>
                </c:pt>
                <c:pt idx="1140">
                  <c:v>0.012523</c:v>
                </c:pt>
                <c:pt idx="1141">
                  <c:v>0.012202</c:v>
                </c:pt>
                <c:pt idx="1142">
                  <c:v>0.012642</c:v>
                </c:pt>
                <c:pt idx="1143">
                  <c:v>0.012383</c:v>
                </c:pt>
                <c:pt idx="1144">
                  <c:v>0.012171</c:v>
                </c:pt>
                <c:pt idx="1145">
                  <c:v>0.012599</c:v>
                </c:pt>
                <c:pt idx="1146">
                  <c:v>0.012209</c:v>
                </c:pt>
                <c:pt idx="1147">
                  <c:v>0.16165</c:v>
                </c:pt>
                <c:pt idx="1148">
                  <c:v>0.011941</c:v>
                </c:pt>
                <c:pt idx="1149">
                  <c:v>0.013028</c:v>
                </c:pt>
                <c:pt idx="1150">
                  <c:v>0.012232</c:v>
                </c:pt>
                <c:pt idx="1151">
                  <c:v>0.01214</c:v>
                </c:pt>
                <c:pt idx="1152">
                  <c:v>0.012524</c:v>
                </c:pt>
                <c:pt idx="1153">
                  <c:v>0.012222</c:v>
                </c:pt>
                <c:pt idx="1154">
                  <c:v>0.013977</c:v>
                </c:pt>
                <c:pt idx="1155">
                  <c:v>0.012483</c:v>
                </c:pt>
                <c:pt idx="1156">
                  <c:v>0.012788</c:v>
                </c:pt>
                <c:pt idx="1157">
                  <c:v>0.014489</c:v>
                </c:pt>
                <c:pt idx="1158">
                  <c:v>0.01245</c:v>
                </c:pt>
                <c:pt idx="1159">
                  <c:v>0.012716</c:v>
                </c:pt>
                <c:pt idx="1160">
                  <c:v>0.012164</c:v>
                </c:pt>
                <c:pt idx="1161">
                  <c:v>0.013185</c:v>
                </c:pt>
                <c:pt idx="1162">
                  <c:v>0.012522</c:v>
                </c:pt>
                <c:pt idx="1163">
                  <c:v>0.012605</c:v>
                </c:pt>
                <c:pt idx="1164">
                  <c:v>0.012339</c:v>
                </c:pt>
                <c:pt idx="1165">
                  <c:v>0.012132</c:v>
                </c:pt>
                <c:pt idx="1166">
                  <c:v>0.01192</c:v>
                </c:pt>
                <c:pt idx="1167">
                  <c:v>0.012941</c:v>
                </c:pt>
                <c:pt idx="1168">
                  <c:v>0.012097</c:v>
                </c:pt>
                <c:pt idx="1169">
                  <c:v>0.013149</c:v>
                </c:pt>
                <c:pt idx="1170">
                  <c:v>0.014857</c:v>
                </c:pt>
                <c:pt idx="1171">
                  <c:v>0.013659</c:v>
                </c:pt>
                <c:pt idx="1172">
                  <c:v>0.012535</c:v>
                </c:pt>
                <c:pt idx="1173">
                  <c:v>0.012297</c:v>
                </c:pt>
                <c:pt idx="1174">
                  <c:v>0.012557</c:v>
                </c:pt>
                <c:pt idx="1175">
                  <c:v>0.012498</c:v>
                </c:pt>
                <c:pt idx="1176">
                  <c:v>0.012346</c:v>
                </c:pt>
                <c:pt idx="1177">
                  <c:v>0.012846</c:v>
                </c:pt>
                <c:pt idx="1178">
                  <c:v>0.013443</c:v>
                </c:pt>
                <c:pt idx="1179">
                  <c:v>0.012531</c:v>
                </c:pt>
                <c:pt idx="1180">
                  <c:v>0.012089</c:v>
                </c:pt>
                <c:pt idx="1181">
                  <c:v>0.012565</c:v>
                </c:pt>
                <c:pt idx="1182">
                  <c:v>0.012535</c:v>
                </c:pt>
                <c:pt idx="1183">
                  <c:v>0.012166</c:v>
                </c:pt>
                <c:pt idx="1184">
                  <c:v>0.0123</c:v>
                </c:pt>
                <c:pt idx="1185">
                  <c:v>0.012336</c:v>
                </c:pt>
                <c:pt idx="1186">
                  <c:v>0.012164</c:v>
                </c:pt>
                <c:pt idx="1187">
                  <c:v>0.013429</c:v>
                </c:pt>
                <c:pt idx="1188">
                  <c:v>0.012042</c:v>
                </c:pt>
                <c:pt idx="1189">
                  <c:v>0.013001</c:v>
                </c:pt>
                <c:pt idx="1190">
                  <c:v>0.012314</c:v>
                </c:pt>
                <c:pt idx="1191">
                  <c:v>0.012102</c:v>
                </c:pt>
                <c:pt idx="1192">
                  <c:v>0.012779</c:v>
                </c:pt>
                <c:pt idx="1193">
                  <c:v>0.012158</c:v>
                </c:pt>
                <c:pt idx="1194">
                  <c:v>0.012391</c:v>
                </c:pt>
                <c:pt idx="1195">
                  <c:v>0.012157</c:v>
                </c:pt>
                <c:pt idx="1196">
                  <c:v>0.012438</c:v>
                </c:pt>
                <c:pt idx="1197">
                  <c:v>0.012099</c:v>
                </c:pt>
                <c:pt idx="1198">
                  <c:v>0.012271</c:v>
                </c:pt>
                <c:pt idx="1199">
                  <c:v>0.012319</c:v>
                </c:pt>
                <c:pt idx="1200">
                  <c:v>0.012114</c:v>
                </c:pt>
                <c:pt idx="1201">
                  <c:v>0.013292</c:v>
                </c:pt>
                <c:pt idx="1202">
                  <c:v>0.012357</c:v>
                </c:pt>
                <c:pt idx="1203">
                  <c:v>0.012237</c:v>
                </c:pt>
                <c:pt idx="1204">
                  <c:v>0.012181</c:v>
                </c:pt>
                <c:pt idx="1205">
                  <c:v>0.015463</c:v>
                </c:pt>
                <c:pt idx="1206">
                  <c:v>0.011588</c:v>
                </c:pt>
                <c:pt idx="1207">
                  <c:v>0.012094</c:v>
                </c:pt>
                <c:pt idx="1208">
                  <c:v>0.012178</c:v>
                </c:pt>
                <c:pt idx="1209">
                  <c:v>0.01208</c:v>
                </c:pt>
                <c:pt idx="1210">
                  <c:v>0.012135</c:v>
                </c:pt>
                <c:pt idx="1211">
                  <c:v>0.012375</c:v>
                </c:pt>
                <c:pt idx="1212">
                  <c:v>0.012011</c:v>
                </c:pt>
                <c:pt idx="1213">
                  <c:v>0.012199</c:v>
                </c:pt>
                <c:pt idx="1214">
                  <c:v>0.012507</c:v>
                </c:pt>
                <c:pt idx="1215">
                  <c:v>0.011943</c:v>
                </c:pt>
                <c:pt idx="1216">
                  <c:v>0.012383</c:v>
                </c:pt>
                <c:pt idx="1217">
                  <c:v>0.012962</c:v>
                </c:pt>
                <c:pt idx="1218">
                  <c:v>0.012221</c:v>
                </c:pt>
                <c:pt idx="1219">
                  <c:v>0.012263</c:v>
                </c:pt>
                <c:pt idx="1220">
                  <c:v>0.01217</c:v>
                </c:pt>
                <c:pt idx="1221">
                  <c:v>0.01215</c:v>
                </c:pt>
                <c:pt idx="1222">
                  <c:v>0.020322</c:v>
                </c:pt>
                <c:pt idx="1223">
                  <c:v>0.012336</c:v>
                </c:pt>
                <c:pt idx="1224">
                  <c:v>0.012156</c:v>
                </c:pt>
                <c:pt idx="1225">
                  <c:v>0.012205</c:v>
                </c:pt>
                <c:pt idx="1226">
                  <c:v>0.012294</c:v>
                </c:pt>
                <c:pt idx="1227">
                  <c:v>0.015214</c:v>
                </c:pt>
                <c:pt idx="1228">
                  <c:v>0.013379</c:v>
                </c:pt>
                <c:pt idx="1229">
                  <c:v>0.012575</c:v>
                </c:pt>
                <c:pt idx="1230">
                  <c:v>0.012222</c:v>
                </c:pt>
                <c:pt idx="1231">
                  <c:v>0.012316</c:v>
                </c:pt>
                <c:pt idx="1232">
                  <c:v>0.012372</c:v>
                </c:pt>
                <c:pt idx="1233">
                  <c:v>0.014529</c:v>
                </c:pt>
                <c:pt idx="1234">
                  <c:v>0.012315</c:v>
                </c:pt>
                <c:pt idx="1235">
                  <c:v>0.012098</c:v>
                </c:pt>
                <c:pt idx="1236">
                  <c:v>0.011981</c:v>
                </c:pt>
                <c:pt idx="1237">
                  <c:v>0.012171</c:v>
                </c:pt>
                <c:pt idx="1238">
                  <c:v>0.012087</c:v>
                </c:pt>
                <c:pt idx="1239">
                  <c:v>0.015329</c:v>
                </c:pt>
                <c:pt idx="1240">
                  <c:v>0.012452</c:v>
                </c:pt>
                <c:pt idx="1241">
                  <c:v>0.012104</c:v>
                </c:pt>
                <c:pt idx="1242">
                  <c:v>0.01211</c:v>
                </c:pt>
                <c:pt idx="1243">
                  <c:v>0.012079</c:v>
                </c:pt>
                <c:pt idx="1244">
                  <c:v>0.012412</c:v>
                </c:pt>
                <c:pt idx="1245">
                  <c:v>0.012182</c:v>
                </c:pt>
                <c:pt idx="1246">
                  <c:v>0.013063</c:v>
                </c:pt>
                <c:pt idx="1247">
                  <c:v>0.013805</c:v>
                </c:pt>
                <c:pt idx="1248">
                  <c:v>0.012184</c:v>
                </c:pt>
                <c:pt idx="1249">
                  <c:v>0.012286</c:v>
                </c:pt>
                <c:pt idx="1250">
                  <c:v>0.012444</c:v>
                </c:pt>
                <c:pt idx="1251">
                  <c:v>0.012039</c:v>
                </c:pt>
                <c:pt idx="1252">
                  <c:v>0.013123</c:v>
                </c:pt>
                <c:pt idx="1253">
                  <c:v>0.012026</c:v>
                </c:pt>
                <c:pt idx="1254">
                  <c:v>0.013365</c:v>
                </c:pt>
                <c:pt idx="1255">
                  <c:v>0.012362</c:v>
                </c:pt>
                <c:pt idx="1256">
                  <c:v>0.020517</c:v>
                </c:pt>
                <c:pt idx="1257">
                  <c:v>0.0121</c:v>
                </c:pt>
                <c:pt idx="1258">
                  <c:v>0.012066</c:v>
                </c:pt>
                <c:pt idx="1259">
                  <c:v>0.012436</c:v>
                </c:pt>
                <c:pt idx="1260">
                  <c:v>0.012033</c:v>
                </c:pt>
                <c:pt idx="1261">
                  <c:v>0.012142</c:v>
                </c:pt>
                <c:pt idx="1262">
                  <c:v>0.012255</c:v>
                </c:pt>
                <c:pt idx="1263">
                  <c:v>0.012084</c:v>
                </c:pt>
                <c:pt idx="1264">
                  <c:v>0.012084</c:v>
                </c:pt>
                <c:pt idx="1265">
                  <c:v>0.012289</c:v>
                </c:pt>
                <c:pt idx="1266">
                  <c:v>0.012044</c:v>
                </c:pt>
                <c:pt idx="1267">
                  <c:v>0.012223</c:v>
                </c:pt>
                <c:pt idx="1268">
                  <c:v>0.014522</c:v>
                </c:pt>
                <c:pt idx="1269">
                  <c:v>0.012009</c:v>
                </c:pt>
                <c:pt idx="1270">
                  <c:v>0.012067</c:v>
                </c:pt>
                <c:pt idx="1271">
                  <c:v>0.012302</c:v>
                </c:pt>
                <c:pt idx="1272">
                  <c:v>0.012413</c:v>
                </c:pt>
                <c:pt idx="1273">
                  <c:v>0.012337</c:v>
                </c:pt>
                <c:pt idx="1274">
                  <c:v>0.012112</c:v>
                </c:pt>
                <c:pt idx="1275">
                  <c:v>0.016994</c:v>
                </c:pt>
                <c:pt idx="1276">
                  <c:v>0.012189</c:v>
                </c:pt>
                <c:pt idx="1277">
                  <c:v>0.012688</c:v>
                </c:pt>
                <c:pt idx="1278">
                  <c:v>0.012083</c:v>
                </c:pt>
                <c:pt idx="1279">
                  <c:v>0.01322</c:v>
                </c:pt>
                <c:pt idx="1280">
                  <c:v>0.013121</c:v>
                </c:pt>
                <c:pt idx="1281">
                  <c:v>0.012281</c:v>
                </c:pt>
                <c:pt idx="1282">
                  <c:v>0.012246</c:v>
                </c:pt>
                <c:pt idx="1283">
                  <c:v>0.012315</c:v>
                </c:pt>
                <c:pt idx="1284">
                  <c:v>0.012141</c:v>
                </c:pt>
                <c:pt idx="1285">
                  <c:v>0.012273</c:v>
                </c:pt>
                <c:pt idx="1286">
                  <c:v>0.012277</c:v>
                </c:pt>
                <c:pt idx="1287">
                  <c:v>0.012526</c:v>
                </c:pt>
                <c:pt idx="1288">
                  <c:v>0.012645</c:v>
                </c:pt>
                <c:pt idx="1289">
                  <c:v>0.011982</c:v>
                </c:pt>
                <c:pt idx="1290">
                  <c:v>0.012533</c:v>
                </c:pt>
                <c:pt idx="1291">
                  <c:v>0.013197</c:v>
                </c:pt>
                <c:pt idx="1292">
                  <c:v>0.013787</c:v>
                </c:pt>
                <c:pt idx="1293">
                  <c:v>0.011841</c:v>
                </c:pt>
                <c:pt idx="1294">
                  <c:v>0.011992</c:v>
                </c:pt>
                <c:pt idx="1295">
                  <c:v>0.012437</c:v>
                </c:pt>
                <c:pt idx="1296">
                  <c:v>0.012279</c:v>
                </c:pt>
                <c:pt idx="1297">
                  <c:v>0.012026</c:v>
                </c:pt>
                <c:pt idx="1298">
                  <c:v>0.012385</c:v>
                </c:pt>
                <c:pt idx="1299">
                  <c:v>0.012124</c:v>
                </c:pt>
                <c:pt idx="1300">
                  <c:v>0.01247</c:v>
                </c:pt>
                <c:pt idx="1301">
                  <c:v>0.012167</c:v>
                </c:pt>
                <c:pt idx="1302">
                  <c:v>0.012319</c:v>
                </c:pt>
                <c:pt idx="1303">
                  <c:v>0.013054</c:v>
                </c:pt>
                <c:pt idx="1304">
                  <c:v>0.012224</c:v>
                </c:pt>
                <c:pt idx="1305">
                  <c:v>0.012202</c:v>
                </c:pt>
                <c:pt idx="1306">
                  <c:v>0.013187</c:v>
                </c:pt>
                <c:pt idx="1307">
                  <c:v>0.012252</c:v>
                </c:pt>
                <c:pt idx="1308">
                  <c:v>0.012993</c:v>
                </c:pt>
                <c:pt idx="1309">
                  <c:v>0.011836</c:v>
                </c:pt>
                <c:pt idx="1310">
                  <c:v>0.012171</c:v>
                </c:pt>
                <c:pt idx="1311">
                  <c:v>0.012511</c:v>
                </c:pt>
                <c:pt idx="1312">
                  <c:v>0.012215</c:v>
                </c:pt>
                <c:pt idx="1313">
                  <c:v>0.012375</c:v>
                </c:pt>
                <c:pt idx="1314">
                  <c:v>0.01216</c:v>
                </c:pt>
                <c:pt idx="1315">
                  <c:v>0.012436</c:v>
                </c:pt>
                <c:pt idx="1316">
                  <c:v>0.012109</c:v>
                </c:pt>
                <c:pt idx="1317">
                  <c:v>0.012198</c:v>
                </c:pt>
                <c:pt idx="1318">
                  <c:v>0.012017</c:v>
                </c:pt>
                <c:pt idx="1319">
                  <c:v>0.01228</c:v>
                </c:pt>
                <c:pt idx="1320">
                  <c:v>0.012092</c:v>
                </c:pt>
                <c:pt idx="1321">
                  <c:v>0.013069</c:v>
                </c:pt>
                <c:pt idx="1322">
                  <c:v>0.012757</c:v>
                </c:pt>
                <c:pt idx="1323">
                  <c:v>0.012526</c:v>
                </c:pt>
                <c:pt idx="1324">
                  <c:v>0.012085</c:v>
                </c:pt>
                <c:pt idx="1325">
                  <c:v>0.012475</c:v>
                </c:pt>
                <c:pt idx="1326">
                  <c:v>0.012483</c:v>
                </c:pt>
                <c:pt idx="1327">
                  <c:v>0.012339</c:v>
                </c:pt>
                <c:pt idx="1328">
                  <c:v>0.012659</c:v>
                </c:pt>
                <c:pt idx="1329">
                  <c:v>0.012313</c:v>
                </c:pt>
                <c:pt idx="1330">
                  <c:v>0.012268</c:v>
                </c:pt>
                <c:pt idx="1331">
                  <c:v>0.011667</c:v>
                </c:pt>
                <c:pt idx="1332">
                  <c:v>0.20785</c:v>
                </c:pt>
                <c:pt idx="1333">
                  <c:v>0.044472</c:v>
                </c:pt>
                <c:pt idx="1334">
                  <c:v>0.012153</c:v>
                </c:pt>
                <c:pt idx="1335">
                  <c:v>0.012148</c:v>
                </c:pt>
                <c:pt idx="1336">
                  <c:v>0.012201</c:v>
                </c:pt>
                <c:pt idx="1337">
                  <c:v>0.01365</c:v>
                </c:pt>
                <c:pt idx="1338">
                  <c:v>0.012438</c:v>
                </c:pt>
                <c:pt idx="1339">
                  <c:v>0.012143</c:v>
                </c:pt>
                <c:pt idx="1340">
                  <c:v>0.1794</c:v>
                </c:pt>
                <c:pt idx="1341">
                  <c:v>0.012699</c:v>
                </c:pt>
                <c:pt idx="1342">
                  <c:v>0.01206</c:v>
                </c:pt>
                <c:pt idx="1343">
                  <c:v>0.012732</c:v>
                </c:pt>
                <c:pt idx="1344">
                  <c:v>0.013078</c:v>
                </c:pt>
                <c:pt idx="1345">
                  <c:v>0.01224</c:v>
                </c:pt>
                <c:pt idx="1346">
                  <c:v>0.012236</c:v>
                </c:pt>
                <c:pt idx="1347">
                  <c:v>0.012497</c:v>
                </c:pt>
                <c:pt idx="1348">
                  <c:v>0.0124</c:v>
                </c:pt>
                <c:pt idx="1349">
                  <c:v>0.012217</c:v>
                </c:pt>
                <c:pt idx="1350">
                  <c:v>0.012344</c:v>
                </c:pt>
                <c:pt idx="1351">
                  <c:v>0.01216</c:v>
                </c:pt>
                <c:pt idx="1352">
                  <c:v>0.012381</c:v>
                </c:pt>
                <c:pt idx="1353">
                  <c:v>0.012187</c:v>
                </c:pt>
                <c:pt idx="1354">
                  <c:v>0.015724</c:v>
                </c:pt>
                <c:pt idx="1355">
                  <c:v>0.012202</c:v>
                </c:pt>
                <c:pt idx="1356">
                  <c:v>0.012205</c:v>
                </c:pt>
                <c:pt idx="1357">
                  <c:v>0.012603</c:v>
                </c:pt>
                <c:pt idx="1358">
                  <c:v>0.012203</c:v>
                </c:pt>
                <c:pt idx="1359">
                  <c:v>0.011992</c:v>
                </c:pt>
                <c:pt idx="1360">
                  <c:v>0.013441</c:v>
                </c:pt>
                <c:pt idx="1361">
                  <c:v>0.012616</c:v>
                </c:pt>
                <c:pt idx="1362">
                  <c:v>0.012377</c:v>
                </c:pt>
                <c:pt idx="1363">
                  <c:v>0.012262</c:v>
                </c:pt>
                <c:pt idx="1364">
                  <c:v>0.012304</c:v>
                </c:pt>
                <c:pt idx="1365">
                  <c:v>0.011857</c:v>
                </c:pt>
                <c:pt idx="1366">
                  <c:v>0.012246</c:v>
                </c:pt>
                <c:pt idx="1367">
                  <c:v>0.01221</c:v>
                </c:pt>
                <c:pt idx="1368">
                  <c:v>0.012256</c:v>
                </c:pt>
                <c:pt idx="1369">
                  <c:v>0.01185</c:v>
                </c:pt>
                <c:pt idx="1370">
                  <c:v>0.012744</c:v>
                </c:pt>
                <c:pt idx="1371">
                  <c:v>0.01212</c:v>
                </c:pt>
                <c:pt idx="1372">
                  <c:v>0.012365</c:v>
                </c:pt>
                <c:pt idx="1373">
                  <c:v>0.013069</c:v>
                </c:pt>
                <c:pt idx="1374">
                  <c:v>0.012056</c:v>
                </c:pt>
                <c:pt idx="1375">
                  <c:v>0.012214</c:v>
                </c:pt>
                <c:pt idx="1376">
                  <c:v>0.012694</c:v>
                </c:pt>
                <c:pt idx="1377">
                  <c:v>0.012645</c:v>
                </c:pt>
                <c:pt idx="1378">
                  <c:v>0.012381</c:v>
                </c:pt>
                <c:pt idx="1379">
                  <c:v>0.012411</c:v>
                </c:pt>
                <c:pt idx="1380">
                  <c:v>0.012484</c:v>
                </c:pt>
                <c:pt idx="1381">
                  <c:v>0.012175</c:v>
                </c:pt>
                <c:pt idx="1382">
                  <c:v>0.011784</c:v>
                </c:pt>
                <c:pt idx="1383">
                  <c:v>0.012285</c:v>
                </c:pt>
                <c:pt idx="1384">
                  <c:v>0.012021</c:v>
                </c:pt>
                <c:pt idx="1385">
                  <c:v>0.012257</c:v>
                </c:pt>
                <c:pt idx="1386">
                  <c:v>0.012177</c:v>
                </c:pt>
                <c:pt idx="1387">
                  <c:v>0.014326</c:v>
                </c:pt>
                <c:pt idx="1388">
                  <c:v>0.012177</c:v>
                </c:pt>
                <c:pt idx="1389">
                  <c:v>0.012429</c:v>
                </c:pt>
                <c:pt idx="1390">
                  <c:v>0.012068</c:v>
                </c:pt>
                <c:pt idx="1391">
                  <c:v>0.012192</c:v>
                </c:pt>
                <c:pt idx="1392">
                  <c:v>0.012377</c:v>
                </c:pt>
                <c:pt idx="1393">
                  <c:v>0.013601</c:v>
                </c:pt>
                <c:pt idx="1394">
                  <c:v>0.012201</c:v>
                </c:pt>
                <c:pt idx="1395">
                  <c:v>0.012255</c:v>
                </c:pt>
                <c:pt idx="1396">
                  <c:v>0.011881</c:v>
                </c:pt>
                <c:pt idx="1397">
                  <c:v>0.013445</c:v>
                </c:pt>
                <c:pt idx="1398">
                  <c:v>0.012123</c:v>
                </c:pt>
                <c:pt idx="1399">
                  <c:v>0.013327</c:v>
                </c:pt>
                <c:pt idx="1400">
                  <c:v>0.012114</c:v>
                </c:pt>
                <c:pt idx="1401">
                  <c:v>0.012379</c:v>
                </c:pt>
                <c:pt idx="1402">
                  <c:v>0.012616</c:v>
                </c:pt>
                <c:pt idx="1403">
                  <c:v>0.01399</c:v>
                </c:pt>
                <c:pt idx="1404">
                  <c:v>0.012023</c:v>
                </c:pt>
                <c:pt idx="1405">
                  <c:v>0.013218</c:v>
                </c:pt>
                <c:pt idx="1406">
                  <c:v>0.012109</c:v>
                </c:pt>
                <c:pt idx="1407">
                  <c:v>0.011844</c:v>
                </c:pt>
                <c:pt idx="1408">
                  <c:v>0.013647</c:v>
                </c:pt>
                <c:pt idx="1409">
                  <c:v>0.012122</c:v>
                </c:pt>
                <c:pt idx="1410">
                  <c:v>0.012466</c:v>
                </c:pt>
                <c:pt idx="1411">
                  <c:v>0.011763</c:v>
                </c:pt>
                <c:pt idx="1412">
                  <c:v>0.012349</c:v>
                </c:pt>
                <c:pt idx="1413">
                  <c:v>0.012786</c:v>
                </c:pt>
                <c:pt idx="1414">
                  <c:v>0.012494</c:v>
                </c:pt>
                <c:pt idx="1415">
                  <c:v>0.013229</c:v>
                </c:pt>
                <c:pt idx="1416">
                  <c:v>0.012208</c:v>
                </c:pt>
                <c:pt idx="1417">
                  <c:v>0.012246</c:v>
                </c:pt>
                <c:pt idx="1418">
                  <c:v>0.012628</c:v>
                </c:pt>
                <c:pt idx="1419">
                  <c:v>0.01221</c:v>
                </c:pt>
                <c:pt idx="1420">
                  <c:v>0.012374</c:v>
                </c:pt>
                <c:pt idx="1421">
                  <c:v>0.012537</c:v>
                </c:pt>
                <c:pt idx="1422">
                  <c:v>0.0125</c:v>
                </c:pt>
                <c:pt idx="1423">
                  <c:v>0.025149</c:v>
                </c:pt>
                <c:pt idx="1424">
                  <c:v>0.012211</c:v>
                </c:pt>
                <c:pt idx="1425">
                  <c:v>0.012184</c:v>
                </c:pt>
                <c:pt idx="1426">
                  <c:v>0.012003</c:v>
                </c:pt>
                <c:pt idx="1427">
                  <c:v>0.013916</c:v>
                </c:pt>
                <c:pt idx="1428">
                  <c:v>0.012367</c:v>
                </c:pt>
                <c:pt idx="1429">
                  <c:v>0.012345</c:v>
                </c:pt>
                <c:pt idx="1430">
                  <c:v>0.012769</c:v>
                </c:pt>
                <c:pt idx="1431">
                  <c:v>0.018818</c:v>
                </c:pt>
                <c:pt idx="1432">
                  <c:v>0.013115</c:v>
                </c:pt>
                <c:pt idx="1433">
                  <c:v>0.072057</c:v>
                </c:pt>
                <c:pt idx="1434">
                  <c:v>0.01303</c:v>
                </c:pt>
                <c:pt idx="1435">
                  <c:v>0.011683</c:v>
                </c:pt>
                <c:pt idx="1436">
                  <c:v>0.01226</c:v>
                </c:pt>
                <c:pt idx="1437">
                  <c:v>0.012036</c:v>
                </c:pt>
                <c:pt idx="1438">
                  <c:v>0.012112</c:v>
                </c:pt>
                <c:pt idx="1439">
                  <c:v>0.012692</c:v>
                </c:pt>
                <c:pt idx="1440">
                  <c:v>0.012847</c:v>
                </c:pt>
                <c:pt idx="1441">
                  <c:v>0.012537</c:v>
                </c:pt>
                <c:pt idx="1442">
                  <c:v>0.01235</c:v>
                </c:pt>
                <c:pt idx="1443">
                  <c:v>0.012131</c:v>
                </c:pt>
                <c:pt idx="1444">
                  <c:v>0.011896</c:v>
                </c:pt>
                <c:pt idx="1445">
                  <c:v>0.01219</c:v>
                </c:pt>
                <c:pt idx="1446">
                  <c:v>0.01296</c:v>
                </c:pt>
                <c:pt idx="1447">
                  <c:v>0.012456</c:v>
                </c:pt>
                <c:pt idx="1448">
                  <c:v>0.012694</c:v>
                </c:pt>
                <c:pt idx="1449">
                  <c:v>0.012368</c:v>
                </c:pt>
                <c:pt idx="1450">
                  <c:v>0.012128</c:v>
                </c:pt>
                <c:pt idx="1451">
                  <c:v>0.012153</c:v>
                </c:pt>
                <c:pt idx="1452">
                  <c:v>0.012239</c:v>
                </c:pt>
                <c:pt idx="1453">
                  <c:v>0.012059</c:v>
                </c:pt>
                <c:pt idx="1454">
                  <c:v>0.012573</c:v>
                </c:pt>
                <c:pt idx="1455">
                  <c:v>0.013859</c:v>
                </c:pt>
                <c:pt idx="1456">
                  <c:v>0.012594</c:v>
                </c:pt>
                <c:pt idx="1457">
                  <c:v>0.014035</c:v>
                </c:pt>
                <c:pt idx="1458">
                  <c:v>0.012051</c:v>
                </c:pt>
                <c:pt idx="1459">
                  <c:v>0.012252</c:v>
                </c:pt>
                <c:pt idx="1460">
                  <c:v>0.012305</c:v>
                </c:pt>
                <c:pt idx="1461">
                  <c:v>0.012178</c:v>
                </c:pt>
                <c:pt idx="1462">
                  <c:v>0.012477</c:v>
                </c:pt>
                <c:pt idx="1463">
                  <c:v>0.012679</c:v>
                </c:pt>
                <c:pt idx="1464">
                  <c:v>0.012044</c:v>
                </c:pt>
                <c:pt idx="1465">
                  <c:v>0.012572</c:v>
                </c:pt>
                <c:pt idx="1466">
                  <c:v>0.012421</c:v>
                </c:pt>
                <c:pt idx="1467">
                  <c:v>0.012158</c:v>
                </c:pt>
                <c:pt idx="1468">
                  <c:v>0.012155</c:v>
                </c:pt>
                <c:pt idx="1469">
                  <c:v>0.012138</c:v>
                </c:pt>
                <c:pt idx="1470">
                  <c:v>0.012369</c:v>
                </c:pt>
                <c:pt idx="1471">
                  <c:v>0.011853</c:v>
                </c:pt>
                <c:pt idx="1472">
                  <c:v>0.012285</c:v>
                </c:pt>
                <c:pt idx="1473">
                  <c:v>0.012153</c:v>
                </c:pt>
                <c:pt idx="1474">
                  <c:v>0.012072</c:v>
                </c:pt>
                <c:pt idx="1475">
                  <c:v>0.012959</c:v>
                </c:pt>
                <c:pt idx="1476">
                  <c:v>0.012199</c:v>
                </c:pt>
                <c:pt idx="1477">
                  <c:v>0.012314</c:v>
                </c:pt>
                <c:pt idx="1478">
                  <c:v>0.012035</c:v>
                </c:pt>
                <c:pt idx="1479">
                  <c:v>0.012519</c:v>
                </c:pt>
                <c:pt idx="1480">
                  <c:v>0.012222</c:v>
                </c:pt>
                <c:pt idx="1481">
                  <c:v>0.011788</c:v>
                </c:pt>
                <c:pt idx="1482">
                  <c:v>0.012191</c:v>
                </c:pt>
                <c:pt idx="1483">
                  <c:v>0.012037</c:v>
                </c:pt>
                <c:pt idx="1484">
                  <c:v>0.01231</c:v>
                </c:pt>
                <c:pt idx="1485">
                  <c:v>0.012144</c:v>
                </c:pt>
                <c:pt idx="1486">
                  <c:v>0.012548</c:v>
                </c:pt>
                <c:pt idx="1487">
                  <c:v>0.012066</c:v>
                </c:pt>
                <c:pt idx="1488">
                  <c:v>0.01363</c:v>
                </c:pt>
                <c:pt idx="1489">
                  <c:v>0.012985</c:v>
                </c:pt>
                <c:pt idx="1490">
                  <c:v>0.01411</c:v>
                </c:pt>
                <c:pt idx="1491">
                  <c:v>0.012929</c:v>
                </c:pt>
                <c:pt idx="1492">
                  <c:v>0.012218</c:v>
                </c:pt>
                <c:pt idx="1493">
                  <c:v>0.012449</c:v>
                </c:pt>
                <c:pt idx="1494">
                  <c:v>0.012032</c:v>
                </c:pt>
                <c:pt idx="1495">
                  <c:v>0.012092</c:v>
                </c:pt>
                <c:pt idx="1496">
                  <c:v>0.012345</c:v>
                </c:pt>
                <c:pt idx="1497">
                  <c:v>0.012397</c:v>
                </c:pt>
                <c:pt idx="1498">
                  <c:v>0.012126</c:v>
                </c:pt>
                <c:pt idx="1499">
                  <c:v>0.012534</c:v>
                </c:pt>
                <c:pt idx="1500">
                  <c:v>0.012511</c:v>
                </c:pt>
                <c:pt idx="1501">
                  <c:v>0.012742</c:v>
                </c:pt>
                <c:pt idx="1502">
                  <c:v>0.012066</c:v>
                </c:pt>
                <c:pt idx="1503">
                  <c:v>0.012484</c:v>
                </c:pt>
                <c:pt idx="1504">
                  <c:v>0.012005</c:v>
                </c:pt>
                <c:pt idx="1505">
                  <c:v>0.012412</c:v>
                </c:pt>
                <c:pt idx="1506">
                  <c:v>0.01259</c:v>
                </c:pt>
                <c:pt idx="1507">
                  <c:v>0.012206</c:v>
                </c:pt>
                <c:pt idx="1508">
                  <c:v>0.012875</c:v>
                </c:pt>
                <c:pt idx="1509">
                  <c:v>0.012876</c:v>
                </c:pt>
                <c:pt idx="1510">
                  <c:v>0.012457</c:v>
                </c:pt>
                <c:pt idx="1511">
                  <c:v>0.012164</c:v>
                </c:pt>
                <c:pt idx="1512">
                  <c:v>0.012609</c:v>
                </c:pt>
                <c:pt idx="1513">
                  <c:v>0.012183</c:v>
                </c:pt>
                <c:pt idx="1514">
                  <c:v>0.012171</c:v>
                </c:pt>
                <c:pt idx="1515">
                  <c:v>0.012259</c:v>
                </c:pt>
                <c:pt idx="1516">
                  <c:v>0.012047</c:v>
                </c:pt>
                <c:pt idx="1517">
                  <c:v>0.012472</c:v>
                </c:pt>
                <c:pt idx="1518">
                  <c:v>0.012271</c:v>
                </c:pt>
                <c:pt idx="1519">
                  <c:v>0.012294</c:v>
                </c:pt>
                <c:pt idx="1520">
                  <c:v>0.012101</c:v>
                </c:pt>
                <c:pt idx="1521">
                  <c:v>0.012121</c:v>
                </c:pt>
                <c:pt idx="1522">
                  <c:v>0.012156</c:v>
                </c:pt>
                <c:pt idx="1523">
                  <c:v>0.01183</c:v>
                </c:pt>
                <c:pt idx="1524">
                  <c:v>0.041858</c:v>
                </c:pt>
                <c:pt idx="1525">
                  <c:v>0.01233</c:v>
                </c:pt>
                <c:pt idx="1526">
                  <c:v>0.012398</c:v>
                </c:pt>
                <c:pt idx="1527">
                  <c:v>0.012082</c:v>
                </c:pt>
                <c:pt idx="1528">
                  <c:v>0.012182</c:v>
                </c:pt>
                <c:pt idx="1529">
                  <c:v>0.012237</c:v>
                </c:pt>
                <c:pt idx="1530">
                  <c:v>0.01231</c:v>
                </c:pt>
                <c:pt idx="1531">
                  <c:v>0.012173</c:v>
                </c:pt>
                <c:pt idx="1532">
                  <c:v>0.012236</c:v>
                </c:pt>
                <c:pt idx="1533">
                  <c:v>0.012467</c:v>
                </c:pt>
                <c:pt idx="1534">
                  <c:v>0.012885</c:v>
                </c:pt>
                <c:pt idx="1535">
                  <c:v>0.012594</c:v>
                </c:pt>
                <c:pt idx="1536">
                  <c:v>0.012108</c:v>
                </c:pt>
                <c:pt idx="1537">
                  <c:v>0.013919</c:v>
                </c:pt>
                <c:pt idx="1538">
                  <c:v>0.012029</c:v>
                </c:pt>
                <c:pt idx="1539">
                  <c:v>0.012669</c:v>
                </c:pt>
                <c:pt idx="1540">
                  <c:v>0.012065</c:v>
                </c:pt>
                <c:pt idx="1541">
                  <c:v>0.012178</c:v>
                </c:pt>
                <c:pt idx="1542">
                  <c:v>0.013849</c:v>
                </c:pt>
                <c:pt idx="1543">
                  <c:v>0.013023</c:v>
                </c:pt>
                <c:pt idx="1544">
                  <c:v>0.012175</c:v>
                </c:pt>
                <c:pt idx="1545">
                  <c:v>0.012819</c:v>
                </c:pt>
                <c:pt idx="1546">
                  <c:v>0.012099</c:v>
                </c:pt>
                <c:pt idx="1547">
                  <c:v>0.012146</c:v>
                </c:pt>
                <c:pt idx="1548">
                  <c:v>0.012155</c:v>
                </c:pt>
                <c:pt idx="1549">
                  <c:v>0.012095</c:v>
                </c:pt>
                <c:pt idx="1550">
                  <c:v>0.012114</c:v>
                </c:pt>
                <c:pt idx="1551">
                  <c:v>0.012092</c:v>
                </c:pt>
                <c:pt idx="1552">
                  <c:v>0.012033</c:v>
                </c:pt>
                <c:pt idx="1553">
                  <c:v>0.012143</c:v>
                </c:pt>
                <c:pt idx="1554">
                  <c:v>0.020137</c:v>
                </c:pt>
                <c:pt idx="1555">
                  <c:v>0.012299</c:v>
                </c:pt>
                <c:pt idx="1556">
                  <c:v>0.012338</c:v>
                </c:pt>
                <c:pt idx="1557">
                  <c:v>0.2202</c:v>
                </c:pt>
                <c:pt idx="1558">
                  <c:v>0.013006</c:v>
                </c:pt>
                <c:pt idx="1559">
                  <c:v>0.012322</c:v>
                </c:pt>
                <c:pt idx="1560">
                  <c:v>0.01237</c:v>
                </c:pt>
                <c:pt idx="1561">
                  <c:v>0.011976</c:v>
                </c:pt>
                <c:pt idx="1562">
                  <c:v>0.012</c:v>
                </c:pt>
                <c:pt idx="1563">
                  <c:v>0.01259</c:v>
                </c:pt>
                <c:pt idx="1564">
                  <c:v>0.012321</c:v>
                </c:pt>
                <c:pt idx="1565">
                  <c:v>0.012457</c:v>
                </c:pt>
                <c:pt idx="1566">
                  <c:v>0.012368</c:v>
                </c:pt>
                <c:pt idx="1567">
                  <c:v>0.012362</c:v>
                </c:pt>
                <c:pt idx="1568">
                  <c:v>0.013971</c:v>
                </c:pt>
                <c:pt idx="1569">
                  <c:v>0.012192</c:v>
                </c:pt>
                <c:pt idx="1570">
                  <c:v>0.012127</c:v>
                </c:pt>
                <c:pt idx="1571">
                  <c:v>0.012752</c:v>
                </c:pt>
                <c:pt idx="1572">
                  <c:v>0.013725</c:v>
                </c:pt>
                <c:pt idx="1573">
                  <c:v>0.012079</c:v>
                </c:pt>
                <c:pt idx="1574">
                  <c:v>0.01351</c:v>
                </c:pt>
                <c:pt idx="1575">
                  <c:v>0.011886</c:v>
                </c:pt>
                <c:pt idx="1576">
                  <c:v>0.012275</c:v>
                </c:pt>
                <c:pt idx="1577">
                  <c:v>0.012161</c:v>
                </c:pt>
                <c:pt idx="1578">
                  <c:v>0.012891</c:v>
                </c:pt>
                <c:pt idx="1579">
                  <c:v>0.012215</c:v>
                </c:pt>
                <c:pt idx="1580">
                  <c:v>0.013014</c:v>
                </c:pt>
                <c:pt idx="1581">
                  <c:v>0.012197</c:v>
                </c:pt>
                <c:pt idx="1582">
                  <c:v>0.012466</c:v>
                </c:pt>
                <c:pt idx="1583">
                  <c:v>0.012285</c:v>
                </c:pt>
                <c:pt idx="1584">
                  <c:v>0.012754</c:v>
                </c:pt>
                <c:pt idx="1585">
                  <c:v>0.0122</c:v>
                </c:pt>
                <c:pt idx="1586">
                  <c:v>0.012083</c:v>
                </c:pt>
                <c:pt idx="1587">
                  <c:v>0.01235</c:v>
                </c:pt>
                <c:pt idx="1588">
                  <c:v>0.012148</c:v>
                </c:pt>
                <c:pt idx="1589">
                  <c:v>0.012413</c:v>
                </c:pt>
                <c:pt idx="1590">
                  <c:v>0.013825</c:v>
                </c:pt>
                <c:pt idx="1591">
                  <c:v>0.014469</c:v>
                </c:pt>
                <c:pt idx="1592">
                  <c:v>0.012737</c:v>
                </c:pt>
                <c:pt idx="1593">
                  <c:v>0.012437</c:v>
                </c:pt>
                <c:pt idx="1594">
                  <c:v>0.01226</c:v>
                </c:pt>
                <c:pt idx="1595">
                  <c:v>0.012158</c:v>
                </c:pt>
                <c:pt idx="1596">
                  <c:v>0.012493</c:v>
                </c:pt>
                <c:pt idx="1597">
                  <c:v>0.10023</c:v>
                </c:pt>
                <c:pt idx="1598">
                  <c:v>0.01195</c:v>
                </c:pt>
                <c:pt idx="1599">
                  <c:v>0.012405</c:v>
                </c:pt>
                <c:pt idx="1600">
                  <c:v>0.012371</c:v>
                </c:pt>
                <c:pt idx="1601">
                  <c:v>0.01357</c:v>
                </c:pt>
                <c:pt idx="1602">
                  <c:v>0.01218</c:v>
                </c:pt>
                <c:pt idx="1603">
                  <c:v>0.012733</c:v>
                </c:pt>
                <c:pt idx="1604">
                  <c:v>0.011858</c:v>
                </c:pt>
                <c:pt idx="1605">
                  <c:v>0.012564</c:v>
                </c:pt>
                <c:pt idx="1606">
                  <c:v>0.012324</c:v>
                </c:pt>
                <c:pt idx="1607">
                  <c:v>0.012752</c:v>
                </c:pt>
                <c:pt idx="1608">
                  <c:v>0.012862</c:v>
                </c:pt>
                <c:pt idx="1609">
                  <c:v>0.012911</c:v>
                </c:pt>
                <c:pt idx="1610">
                  <c:v>0.012263</c:v>
                </c:pt>
                <c:pt idx="1611">
                  <c:v>0.012059</c:v>
                </c:pt>
                <c:pt idx="1612">
                  <c:v>0.012783</c:v>
                </c:pt>
                <c:pt idx="1613">
                  <c:v>0.012309</c:v>
                </c:pt>
                <c:pt idx="1614">
                  <c:v>0.0125</c:v>
                </c:pt>
                <c:pt idx="1615">
                  <c:v>0.012276</c:v>
                </c:pt>
                <c:pt idx="1616">
                  <c:v>0.012343</c:v>
                </c:pt>
                <c:pt idx="1617">
                  <c:v>0.012198</c:v>
                </c:pt>
                <c:pt idx="1618">
                  <c:v>0.012061</c:v>
                </c:pt>
                <c:pt idx="1619">
                  <c:v>0.012379</c:v>
                </c:pt>
                <c:pt idx="1620">
                  <c:v>0.012257</c:v>
                </c:pt>
                <c:pt idx="1621">
                  <c:v>0.012723</c:v>
                </c:pt>
                <c:pt idx="1622">
                  <c:v>0.012207</c:v>
                </c:pt>
                <c:pt idx="1623">
                  <c:v>0.013035</c:v>
                </c:pt>
                <c:pt idx="1624">
                  <c:v>0.012792</c:v>
                </c:pt>
                <c:pt idx="1625">
                  <c:v>0.012266</c:v>
                </c:pt>
                <c:pt idx="1626">
                  <c:v>0.014036</c:v>
                </c:pt>
                <c:pt idx="1627">
                  <c:v>0.012571</c:v>
                </c:pt>
                <c:pt idx="1628">
                  <c:v>0.012011</c:v>
                </c:pt>
                <c:pt idx="1629">
                  <c:v>0.012427</c:v>
                </c:pt>
                <c:pt idx="1630">
                  <c:v>0.012107</c:v>
                </c:pt>
                <c:pt idx="1631">
                  <c:v>0.012148</c:v>
                </c:pt>
                <c:pt idx="1632">
                  <c:v>0.013486</c:v>
                </c:pt>
                <c:pt idx="1633">
                  <c:v>0.012164</c:v>
                </c:pt>
                <c:pt idx="1634">
                  <c:v>0.012674</c:v>
                </c:pt>
                <c:pt idx="1635">
                  <c:v>0.012092</c:v>
                </c:pt>
                <c:pt idx="1636">
                  <c:v>0.038528</c:v>
                </c:pt>
                <c:pt idx="1637">
                  <c:v>0.012444</c:v>
                </c:pt>
                <c:pt idx="1638">
                  <c:v>0.012153</c:v>
                </c:pt>
                <c:pt idx="1639">
                  <c:v>0.012199</c:v>
                </c:pt>
                <c:pt idx="1640">
                  <c:v>0.012357</c:v>
                </c:pt>
                <c:pt idx="1641">
                  <c:v>0.012421</c:v>
                </c:pt>
                <c:pt idx="1642">
                  <c:v>0.012453</c:v>
                </c:pt>
                <c:pt idx="1643">
                  <c:v>0.014034</c:v>
                </c:pt>
                <c:pt idx="1644">
                  <c:v>0.0126</c:v>
                </c:pt>
                <c:pt idx="1645">
                  <c:v>0.11861</c:v>
                </c:pt>
                <c:pt idx="1646">
                  <c:v>0.012053</c:v>
                </c:pt>
                <c:pt idx="1647">
                  <c:v>0.012097</c:v>
                </c:pt>
                <c:pt idx="1648">
                  <c:v>0.012163</c:v>
                </c:pt>
                <c:pt idx="1649">
                  <c:v>0.011892</c:v>
                </c:pt>
                <c:pt idx="1650">
                  <c:v>0.012144</c:v>
                </c:pt>
                <c:pt idx="1651">
                  <c:v>0.01259</c:v>
                </c:pt>
                <c:pt idx="1652">
                  <c:v>0.012115</c:v>
                </c:pt>
                <c:pt idx="1653">
                  <c:v>0.0123</c:v>
                </c:pt>
                <c:pt idx="1654">
                  <c:v>0.012381</c:v>
                </c:pt>
                <c:pt idx="1655">
                  <c:v>0.01219</c:v>
                </c:pt>
                <c:pt idx="1656">
                  <c:v>0.012248</c:v>
                </c:pt>
                <c:pt idx="1657">
                  <c:v>0.012129</c:v>
                </c:pt>
                <c:pt idx="1658">
                  <c:v>0.012086</c:v>
                </c:pt>
                <c:pt idx="1659">
                  <c:v>0.012111</c:v>
                </c:pt>
                <c:pt idx="1660">
                  <c:v>0.01214</c:v>
                </c:pt>
                <c:pt idx="1661">
                  <c:v>0.028294</c:v>
                </c:pt>
                <c:pt idx="1662">
                  <c:v>0.012973</c:v>
                </c:pt>
                <c:pt idx="1663">
                  <c:v>0.012193</c:v>
                </c:pt>
                <c:pt idx="1664">
                  <c:v>0.012073</c:v>
                </c:pt>
                <c:pt idx="1665">
                  <c:v>0.01227</c:v>
                </c:pt>
                <c:pt idx="1666">
                  <c:v>0.012823</c:v>
                </c:pt>
                <c:pt idx="1667">
                  <c:v>0.013066</c:v>
                </c:pt>
                <c:pt idx="1668">
                  <c:v>0.012269</c:v>
                </c:pt>
                <c:pt idx="1669">
                  <c:v>0.012264</c:v>
                </c:pt>
                <c:pt idx="1670">
                  <c:v>0.012853</c:v>
                </c:pt>
                <c:pt idx="1671">
                  <c:v>0.012075</c:v>
                </c:pt>
                <c:pt idx="1672">
                  <c:v>0.01334</c:v>
                </c:pt>
                <c:pt idx="1673">
                  <c:v>0.012302</c:v>
                </c:pt>
                <c:pt idx="1674">
                  <c:v>0.012212</c:v>
                </c:pt>
                <c:pt idx="1675">
                  <c:v>0.01272</c:v>
                </c:pt>
                <c:pt idx="1676">
                  <c:v>0.012313</c:v>
                </c:pt>
                <c:pt idx="1677">
                  <c:v>0.012296</c:v>
                </c:pt>
                <c:pt idx="1678">
                  <c:v>0.01626</c:v>
                </c:pt>
                <c:pt idx="1679">
                  <c:v>0.01201</c:v>
                </c:pt>
                <c:pt idx="1680">
                  <c:v>0.01225</c:v>
                </c:pt>
                <c:pt idx="1681">
                  <c:v>0.012143</c:v>
                </c:pt>
                <c:pt idx="1682">
                  <c:v>0.013246</c:v>
                </c:pt>
                <c:pt idx="1683">
                  <c:v>0.012195</c:v>
                </c:pt>
                <c:pt idx="1684">
                  <c:v>0.01206</c:v>
                </c:pt>
                <c:pt idx="1685">
                  <c:v>0.012468</c:v>
                </c:pt>
                <c:pt idx="1686">
                  <c:v>0.015575</c:v>
                </c:pt>
                <c:pt idx="1687">
                  <c:v>0.012147</c:v>
                </c:pt>
                <c:pt idx="1688">
                  <c:v>0.012801</c:v>
                </c:pt>
                <c:pt idx="1689">
                  <c:v>0.012179</c:v>
                </c:pt>
                <c:pt idx="1690">
                  <c:v>0.012166</c:v>
                </c:pt>
                <c:pt idx="1691">
                  <c:v>0.012927</c:v>
                </c:pt>
                <c:pt idx="1692">
                  <c:v>0.014867</c:v>
                </c:pt>
                <c:pt idx="1693">
                  <c:v>0.011998</c:v>
                </c:pt>
                <c:pt idx="1694">
                  <c:v>0.012081</c:v>
                </c:pt>
                <c:pt idx="1695">
                  <c:v>0.012362</c:v>
                </c:pt>
                <c:pt idx="1696">
                  <c:v>0.012436</c:v>
                </c:pt>
                <c:pt idx="1697">
                  <c:v>0.012202</c:v>
                </c:pt>
                <c:pt idx="1698">
                  <c:v>0.013283</c:v>
                </c:pt>
                <c:pt idx="1699">
                  <c:v>0.01232</c:v>
                </c:pt>
                <c:pt idx="1700">
                  <c:v>0.012203</c:v>
                </c:pt>
                <c:pt idx="1701">
                  <c:v>0.012195</c:v>
                </c:pt>
                <c:pt idx="1702">
                  <c:v>0.011978</c:v>
                </c:pt>
                <c:pt idx="1703">
                  <c:v>0.014697</c:v>
                </c:pt>
                <c:pt idx="1704">
                  <c:v>0.012449</c:v>
                </c:pt>
                <c:pt idx="1705">
                  <c:v>0.01238</c:v>
                </c:pt>
                <c:pt idx="1706">
                  <c:v>0.01205</c:v>
                </c:pt>
                <c:pt idx="1707">
                  <c:v>0.012941</c:v>
                </c:pt>
                <c:pt idx="1708">
                  <c:v>0.012037</c:v>
                </c:pt>
                <c:pt idx="1709">
                  <c:v>0.012156</c:v>
                </c:pt>
                <c:pt idx="1710">
                  <c:v>0.013512</c:v>
                </c:pt>
                <c:pt idx="1711">
                  <c:v>0.012491</c:v>
                </c:pt>
                <c:pt idx="1712">
                  <c:v>0.012618</c:v>
                </c:pt>
                <c:pt idx="1713">
                  <c:v>0.012328</c:v>
                </c:pt>
                <c:pt idx="1714">
                  <c:v>0.012392</c:v>
                </c:pt>
                <c:pt idx="1715">
                  <c:v>0.012179</c:v>
                </c:pt>
                <c:pt idx="1716">
                  <c:v>0.012292</c:v>
                </c:pt>
                <c:pt idx="1717">
                  <c:v>0.01185</c:v>
                </c:pt>
                <c:pt idx="1718">
                  <c:v>0.011893</c:v>
                </c:pt>
                <c:pt idx="1719">
                  <c:v>0.013377</c:v>
                </c:pt>
                <c:pt idx="1720">
                  <c:v>0.012023</c:v>
                </c:pt>
                <c:pt idx="1721">
                  <c:v>0.01229</c:v>
                </c:pt>
                <c:pt idx="1722">
                  <c:v>0.012084</c:v>
                </c:pt>
                <c:pt idx="1723">
                  <c:v>0.01225</c:v>
                </c:pt>
                <c:pt idx="1724">
                  <c:v>0.012093</c:v>
                </c:pt>
                <c:pt idx="1725">
                  <c:v>0.011657</c:v>
                </c:pt>
                <c:pt idx="1726">
                  <c:v>0.01227</c:v>
                </c:pt>
                <c:pt idx="1727">
                  <c:v>0.013383</c:v>
                </c:pt>
                <c:pt idx="1728">
                  <c:v>0.013364</c:v>
                </c:pt>
                <c:pt idx="1729">
                  <c:v>0.012711</c:v>
                </c:pt>
                <c:pt idx="1730">
                  <c:v>0.012775</c:v>
                </c:pt>
                <c:pt idx="1731">
                  <c:v>0.012673</c:v>
                </c:pt>
                <c:pt idx="1732">
                  <c:v>0.012159</c:v>
                </c:pt>
                <c:pt idx="1733">
                  <c:v>0.012687</c:v>
                </c:pt>
                <c:pt idx="1734">
                  <c:v>0.0124</c:v>
                </c:pt>
                <c:pt idx="1735">
                  <c:v>0.011998</c:v>
                </c:pt>
                <c:pt idx="1736">
                  <c:v>0.014068</c:v>
                </c:pt>
                <c:pt idx="1737">
                  <c:v>0.012503</c:v>
                </c:pt>
                <c:pt idx="1738">
                  <c:v>0.012402</c:v>
                </c:pt>
                <c:pt idx="1739">
                  <c:v>0.012534</c:v>
                </c:pt>
                <c:pt idx="1740">
                  <c:v>0.012892</c:v>
                </c:pt>
                <c:pt idx="1741">
                  <c:v>0.013435</c:v>
                </c:pt>
                <c:pt idx="1742">
                  <c:v>0.011966</c:v>
                </c:pt>
                <c:pt idx="1743">
                  <c:v>0.012297</c:v>
                </c:pt>
                <c:pt idx="1744">
                  <c:v>0.012249</c:v>
                </c:pt>
                <c:pt idx="1745">
                  <c:v>0.011921</c:v>
                </c:pt>
                <c:pt idx="1746">
                  <c:v>0.012401</c:v>
                </c:pt>
                <c:pt idx="1747">
                  <c:v>0.012351</c:v>
                </c:pt>
                <c:pt idx="1748">
                  <c:v>0.012607</c:v>
                </c:pt>
                <c:pt idx="1749">
                  <c:v>0.012274</c:v>
                </c:pt>
                <c:pt idx="1750">
                  <c:v>0.013285</c:v>
                </c:pt>
                <c:pt idx="1751">
                  <c:v>0.013778</c:v>
                </c:pt>
                <c:pt idx="1752">
                  <c:v>0.012141</c:v>
                </c:pt>
                <c:pt idx="1753">
                  <c:v>0.012231</c:v>
                </c:pt>
                <c:pt idx="1754">
                  <c:v>0.012115</c:v>
                </c:pt>
                <c:pt idx="1755">
                  <c:v>0.013178</c:v>
                </c:pt>
                <c:pt idx="1756">
                  <c:v>0.013052</c:v>
                </c:pt>
                <c:pt idx="1757">
                  <c:v>0.012466</c:v>
                </c:pt>
                <c:pt idx="1758">
                  <c:v>0.012188</c:v>
                </c:pt>
                <c:pt idx="1759">
                  <c:v>0.012023</c:v>
                </c:pt>
                <c:pt idx="1760">
                  <c:v>0.012067</c:v>
                </c:pt>
                <c:pt idx="1761">
                  <c:v>0.012144</c:v>
                </c:pt>
                <c:pt idx="1762">
                  <c:v>0.069117</c:v>
                </c:pt>
                <c:pt idx="1763">
                  <c:v>0.012666</c:v>
                </c:pt>
                <c:pt idx="1764">
                  <c:v>0.012348</c:v>
                </c:pt>
                <c:pt idx="1765">
                  <c:v>0.012854</c:v>
                </c:pt>
                <c:pt idx="1766">
                  <c:v>0.01252</c:v>
                </c:pt>
                <c:pt idx="1767">
                  <c:v>0.012293</c:v>
                </c:pt>
                <c:pt idx="1768">
                  <c:v>0.01274</c:v>
                </c:pt>
                <c:pt idx="1769">
                  <c:v>0.015878</c:v>
                </c:pt>
                <c:pt idx="1770">
                  <c:v>0.013053</c:v>
                </c:pt>
                <c:pt idx="1771">
                  <c:v>0.012334</c:v>
                </c:pt>
                <c:pt idx="1772">
                  <c:v>0.012162</c:v>
                </c:pt>
                <c:pt idx="1773">
                  <c:v>0.01225</c:v>
                </c:pt>
                <c:pt idx="1774">
                  <c:v>0.012252</c:v>
                </c:pt>
                <c:pt idx="1775">
                  <c:v>0.013062</c:v>
                </c:pt>
                <c:pt idx="1776">
                  <c:v>0.012106</c:v>
                </c:pt>
                <c:pt idx="1777">
                  <c:v>0.012153</c:v>
                </c:pt>
                <c:pt idx="1778">
                  <c:v>0.012304</c:v>
                </c:pt>
                <c:pt idx="1779">
                  <c:v>0.012231</c:v>
                </c:pt>
                <c:pt idx="1780">
                  <c:v>0.012133</c:v>
                </c:pt>
                <c:pt idx="1781">
                  <c:v>0.015593</c:v>
                </c:pt>
                <c:pt idx="1782">
                  <c:v>0.011986</c:v>
                </c:pt>
                <c:pt idx="1783">
                  <c:v>0.012262</c:v>
                </c:pt>
                <c:pt idx="1784">
                  <c:v>0.012191</c:v>
                </c:pt>
                <c:pt idx="1785">
                  <c:v>0.012126</c:v>
                </c:pt>
                <c:pt idx="1786">
                  <c:v>0.012459</c:v>
                </c:pt>
                <c:pt idx="1787">
                  <c:v>0.012054</c:v>
                </c:pt>
                <c:pt idx="1788">
                  <c:v>0.012191</c:v>
                </c:pt>
                <c:pt idx="1789">
                  <c:v>0.012482</c:v>
                </c:pt>
                <c:pt idx="1790">
                  <c:v>0.024</c:v>
                </c:pt>
                <c:pt idx="1791">
                  <c:v>0.012453</c:v>
                </c:pt>
                <c:pt idx="1792">
                  <c:v>0.012166</c:v>
                </c:pt>
                <c:pt idx="1793">
                  <c:v>0.020659</c:v>
                </c:pt>
                <c:pt idx="1794">
                  <c:v>0.012206</c:v>
                </c:pt>
                <c:pt idx="1795">
                  <c:v>0.011985</c:v>
                </c:pt>
                <c:pt idx="1796">
                  <c:v>0.012125</c:v>
                </c:pt>
                <c:pt idx="1797">
                  <c:v>0.01226</c:v>
                </c:pt>
                <c:pt idx="1798">
                  <c:v>0.012154</c:v>
                </c:pt>
                <c:pt idx="1799">
                  <c:v>0.012262</c:v>
                </c:pt>
                <c:pt idx="1800">
                  <c:v>0.012326</c:v>
                </c:pt>
                <c:pt idx="1801">
                  <c:v>0.01219</c:v>
                </c:pt>
                <c:pt idx="1802">
                  <c:v>0.012902</c:v>
                </c:pt>
                <c:pt idx="1803">
                  <c:v>0.012065</c:v>
                </c:pt>
                <c:pt idx="1804">
                  <c:v>0.014503</c:v>
                </c:pt>
                <c:pt idx="1805">
                  <c:v>0.012084</c:v>
                </c:pt>
                <c:pt idx="1806">
                  <c:v>0.012513</c:v>
                </c:pt>
                <c:pt idx="1807">
                  <c:v>0.012031</c:v>
                </c:pt>
                <c:pt idx="1808">
                  <c:v>0.012278</c:v>
                </c:pt>
                <c:pt idx="1809">
                  <c:v>0.012348</c:v>
                </c:pt>
                <c:pt idx="1810">
                  <c:v>0.012764</c:v>
                </c:pt>
                <c:pt idx="1811">
                  <c:v>0.012302</c:v>
                </c:pt>
                <c:pt idx="1812">
                  <c:v>0.012624</c:v>
                </c:pt>
                <c:pt idx="1813">
                  <c:v>0.012025</c:v>
                </c:pt>
                <c:pt idx="1814">
                  <c:v>0.012829</c:v>
                </c:pt>
                <c:pt idx="1815">
                  <c:v>0.01232</c:v>
                </c:pt>
                <c:pt idx="1816">
                  <c:v>0.011957</c:v>
                </c:pt>
                <c:pt idx="1817">
                  <c:v>0.012593</c:v>
                </c:pt>
                <c:pt idx="1818">
                  <c:v>0.012118</c:v>
                </c:pt>
                <c:pt idx="1819">
                  <c:v>0.013872</c:v>
                </c:pt>
                <c:pt idx="1820">
                  <c:v>0.012091</c:v>
                </c:pt>
                <c:pt idx="1821">
                  <c:v>0.01218</c:v>
                </c:pt>
                <c:pt idx="1822">
                  <c:v>0.012202</c:v>
                </c:pt>
                <c:pt idx="1823">
                  <c:v>0.012203</c:v>
                </c:pt>
                <c:pt idx="1824">
                  <c:v>0.01239</c:v>
                </c:pt>
                <c:pt idx="1825">
                  <c:v>0.012159</c:v>
                </c:pt>
                <c:pt idx="1826">
                  <c:v>0.012149</c:v>
                </c:pt>
                <c:pt idx="1827">
                  <c:v>0.014765</c:v>
                </c:pt>
                <c:pt idx="1828">
                  <c:v>0.012108</c:v>
                </c:pt>
                <c:pt idx="1829">
                  <c:v>0.012098</c:v>
                </c:pt>
                <c:pt idx="1830">
                  <c:v>0.013372</c:v>
                </c:pt>
                <c:pt idx="1831">
                  <c:v>0.012288</c:v>
                </c:pt>
                <c:pt idx="1832">
                  <c:v>0.012763</c:v>
                </c:pt>
                <c:pt idx="1833">
                  <c:v>0.012642</c:v>
                </c:pt>
                <c:pt idx="1834">
                  <c:v>0.012199</c:v>
                </c:pt>
                <c:pt idx="1835">
                  <c:v>0.012466</c:v>
                </c:pt>
                <c:pt idx="1836">
                  <c:v>0.012213</c:v>
                </c:pt>
                <c:pt idx="1837">
                  <c:v>0.0124</c:v>
                </c:pt>
                <c:pt idx="1838">
                  <c:v>0.012401</c:v>
                </c:pt>
                <c:pt idx="1839">
                  <c:v>0.012331</c:v>
                </c:pt>
                <c:pt idx="1840">
                  <c:v>0.012237</c:v>
                </c:pt>
                <c:pt idx="1841">
                  <c:v>0.012191</c:v>
                </c:pt>
                <c:pt idx="1842">
                  <c:v>0.01273</c:v>
                </c:pt>
                <c:pt idx="1843">
                  <c:v>0.012203</c:v>
                </c:pt>
                <c:pt idx="1844">
                  <c:v>0.01534</c:v>
                </c:pt>
                <c:pt idx="1845">
                  <c:v>0.013875</c:v>
                </c:pt>
                <c:pt idx="1846">
                  <c:v>0.012071</c:v>
                </c:pt>
                <c:pt idx="1847">
                  <c:v>0.012316</c:v>
                </c:pt>
                <c:pt idx="1848">
                  <c:v>0.012649</c:v>
                </c:pt>
                <c:pt idx="1849">
                  <c:v>0.01209</c:v>
                </c:pt>
                <c:pt idx="1850">
                  <c:v>0.013284</c:v>
                </c:pt>
                <c:pt idx="1851">
                  <c:v>0.012564</c:v>
                </c:pt>
                <c:pt idx="1852">
                  <c:v>0.012727</c:v>
                </c:pt>
                <c:pt idx="1853">
                  <c:v>0.023565</c:v>
                </c:pt>
                <c:pt idx="1854">
                  <c:v>0.012999</c:v>
                </c:pt>
                <c:pt idx="1855">
                  <c:v>0.012165</c:v>
                </c:pt>
                <c:pt idx="1856">
                  <c:v>0.012161</c:v>
                </c:pt>
                <c:pt idx="1857">
                  <c:v>0.012122</c:v>
                </c:pt>
                <c:pt idx="1858">
                  <c:v>0.012203</c:v>
                </c:pt>
                <c:pt idx="1859">
                  <c:v>0.012486</c:v>
                </c:pt>
                <c:pt idx="1860">
                  <c:v>0.12377</c:v>
                </c:pt>
                <c:pt idx="1861">
                  <c:v>0.012333</c:v>
                </c:pt>
                <c:pt idx="1862">
                  <c:v>0.012939</c:v>
                </c:pt>
                <c:pt idx="1863">
                  <c:v>0.013406</c:v>
                </c:pt>
                <c:pt idx="1864">
                  <c:v>0.012491</c:v>
                </c:pt>
                <c:pt idx="1865">
                  <c:v>0.012868</c:v>
                </c:pt>
                <c:pt idx="1866">
                  <c:v>0.01309</c:v>
                </c:pt>
                <c:pt idx="1867">
                  <c:v>0.012139</c:v>
                </c:pt>
                <c:pt idx="1868">
                  <c:v>0.012186</c:v>
                </c:pt>
                <c:pt idx="1869">
                  <c:v>0.012175</c:v>
                </c:pt>
                <c:pt idx="1870">
                  <c:v>0.012502</c:v>
                </c:pt>
                <c:pt idx="1871">
                  <c:v>0.012683</c:v>
                </c:pt>
                <c:pt idx="1872">
                  <c:v>0.014055</c:v>
                </c:pt>
                <c:pt idx="1873">
                  <c:v>0.012119</c:v>
                </c:pt>
                <c:pt idx="1874">
                  <c:v>0.012053</c:v>
                </c:pt>
                <c:pt idx="1875">
                  <c:v>0.012264</c:v>
                </c:pt>
                <c:pt idx="1876">
                  <c:v>0.012165</c:v>
                </c:pt>
                <c:pt idx="1877">
                  <c:v>0.012277</c:v>
                </c:pt>
                <c:pt idx="1878">
                  <c:v>0.012014</c:v>
                </c:pt>
                <c:pt idx="1879">
                  <c:v>0.012077</c:v>
                </c:pt>
                <c:pt idx="1880">
                  <c:v>0.012064</c:v>
                </c:pt>
                <c:pt idx="1881">
                  <c:v>0.015405</c:v>
                </c:pt>
                <c:pt idx="1882">
                  <c:v>0.012014</c:v>
                </c:pt>
                <c:pt idx="1883">
                  <c:v>0.01215</c:v>
                </c:pt>
                <c:pt idx="1884">
                  <c:v>0.012086</c:v>
                </c:pt>
                <c:pt idx="1885">
                  <c:v>0.012074</c:v>
                </c:pt>
                <c:pt idx="1886">
                  <c:v>0.012747</c:v>
                </c:pt>
                <c:pt idx="1887">
                  <c:v>0.012421</c:v>
                </c:pt>
                <c:pt idx="1888">
                  <c:v>0.011871</c:v>
                </c:pt>
                <c:pt idx="1889">
                  <c:v>0.012149</c:v>
                </c:pt>
                <c:pt idx="1890">
                  <c:v>0.012598</c:v>
                </c:pt>
                <c:pt idx="1891">
                  <c:v>0.012369</c:v>
                </c:pt>
                <c:pt idx="1892">
                  <c:v>0.012264</c:v>
                </c:pt>
                <c:pt idx="1893">
                  <c:v>0.011839</c:v>
                </c:pt>
                <c:pt idx="1894">
                  <c:v>0.012028</c:v>
                </c:pt>
                <c:pt idx="1895">
                  <c:v>0.012144</c:v>
                </c:pt>
                <c:pt idx="1896">
                  <c:v>0.012059</c:v>
                </c:pt>
                <c:pt idx="1897">
                  <c:v>0.012715</c:v>
                </c:pt>
                <c:pt idx="1898">
                  <c:v>0.012179</c:v>
                </c:pt>
                <c:pt idx="1899">
                  <c:v>0.012284</c:v>
                </c:pt>
                <c:pt idx="1900">
                  <c:v>0.01203</c:v>
                </c:pt>
                <c:pt idx="1901">
                  <c:v>0.012309</c:v>
                </c:pt>
                <c:pt idx="1902">
                  <c:v>0.012467</c:v>
                </c:pt>
                <c:pt idx="1903">
                  <c:v>0.012144</c:v>
                </c:pt>
                <c:pt idx="1904">
                  <c:v>0.012236</c:v>
                </c:pt>
                <c:pt idx="1905">
                  <c:v>0.012465</c:v>
                </c:pt>
                <c:pt idx="1906">
                  <c:v>0.014503</c:v>
                </c:pt>
                <c:pt idx="1907">
                  <c:v>0.012284</c:v>
                </c:pt>
                <c:pt idx="1908">
                  <c:v>0.012362</c:v>
                </c:pt>
                <c:pt idx="1909">
                  <c:v>0.012302</c:v>
                </c:pt>
                <c:pt idx="1910">
                  <c:v>0.012099</c:v>
                </c:pt>
                <c:pt idx="1911">
                  <c:v>0.012632</c:v>
                </c:pt>
                <c:pt idx="1912">
                  <c:v>0.012212</c:v>
                </c:pt>
                <c:pt idx="1913">
                  <c:v>0.012129</c:v>
                </c:pt>
                <c:pt idx="1914">
                  <c:v>0.012354</c:v>
                </c:pt>
                <c:pt idx="1915">
                  <c:v>0.012405</c:v>
                </c:pt>
                <c:pt idx="1916">
                  <c:v>0.012456</c:v>
                </c:pt>
                <c:pt idx="1917">
                  <c:v>0.012555</c:v>
                </c:pt>
                <c:pt idx="1918">
                  <c:v>0.012353</c:v>
                </c:pt>
                <c:pt idx="1919">
                  <c:v>0.012433</c:v>
                </c:pt>
                <c:pt idx="1920">
                  <c:v>0.012307</c:v>
                </c:pt>
                <c:pt idx="1921">
                  <c:v>0.013502</c:v>
                </c:pt>
                <c:pt idx="1922">
                  <c:v>0.012488</c:v>
                </c:pt>
                <c:pt idx="1923">
                  <c:v>0.012178</c:v>
                </c:pt>
                <c:pt idx="1924">
                  <c:v>0.012824</c:v>
                </c:pt>
                <c:pt idx="1925">
                  <c:v>0.012165</c:v>
                </c:pt>
                <c:pt idx="1926">
                  <c:v>0.012079</c:v>
                </c:pt>
                <c:pt idx="1927">
                  <c:v>0.014568</c:v>
                </c:pt>
                <c:pt idx="1928">
                  <c:v>0.012461</c:v>
                </c:pt>
                <c:pt idx="1929">
                  <c:v>0.012278</c:v>
                </c:pt>
                <c:pt idx="1930">
                  <c:v>0.012131</c:v>
                </c:pt>
                <c:pt idx="1931">
                  <c:v>0.012085</c:v>
                </c:pt>
                <c:pt idx="1932">
                  <c:v>0.015567</c:v>
                </c:pt>
                <c:pt idx="1933">
                  <c:v>0.012362</c:v>
                </c:pt>
                <c:pt idx="1934">
                  <c:v>0.012663</c:v>
                </c:pt>
                <c:pt idx="1935">
                  <c:v>0.012359</c:v>
                </c:pt>
                <c:pt idx="1936">
                  <c:v>0.013095</c:v>
                </c:pt>
                <c:pt idx="1937">
                  <c:v>0.012096</c:v>
                </c:pt>
                <c:pt idx="1938">
                  <c:v>0.012255</c:v>
                </c:pt>
                <c:pt idx="1939">
                  <c:v>0.012604</c:v>
                </c:pt>
                <c:pt idx="1940">
                  <c:v>0.012602</c:v>
                </c:pt>
                <c:pt idx="1941">
                  <c:v>0.012423</c:v>
                </c:pt>
                <c:pt idx="1942">
                  <c:v>0.012376</c:v>
                </c:pt>
                <c:pt idx="1943">
                  <c:v>0.012462</c:v>
                </c:pt>
                <c:pt idx="1944">
                  <c:v>0.012293</c:v>
                </c:pt>
                <c:pt idx="1945">
                  <c:v>0.012344</c:v>
                </c:pt>
                <c:pt idx="1946">
                  <c:v>0.01221</c:v>
                </c:pt>
                <c:pt idx="1947">
                  <c:v>0.012306</c:v>
                </c:pt>
                <c:pt idx="1948">
                  <c:v>0.012078</c:v>
                </c:pt>
                <c:pt idx="1949">
                  <c:v>0.012475</c:v>
                </c:pt>
                <c:pt idx="1950">
                  <c:v>0.014457</c:v>
                </c:pt>
                <c:pt idx="1951">
                  <c:v>0.012072</c:v>
                </c:pt>
                <c:pt idx="1952">
                  <c:v>0.012292</c:v>
                </c:pt>
                <c:pt idx="1953">
                  <c:v>0.012376</c:v>
                </c:pt>
                <c:pt idx="1954">
                  <c:v>0.012488</c:v>
                </c:pt>
                <c:pt idx="1955">
                  <c:v>0.012664</c:v>
                </c:pt>
                <c:pt idx="1956">
                  <c:v>0.012748</c:v>
                </c:pt>
                <c:pt idx="1957">
                  <c:v>0.012139</c:v>
                </c:pt>
                <c:pt idx="1958">
                  <c:v>0.012258</c:v>
                </c:pt>
                <c:pt idx="1959">
                  <c:v>0.012631</c:v>
                </c:pt>
                <c:pt idx="1960">
                  <c:v>0.012609</c:v>
                </c:pt>
                <c:pt idx="1961">
                  <c:v>0.012552</c:v>
                </c:pt>
                <c:pt idx="1962">
                  <c:v>0.012</c:v>
                </c:pt>
                <c:pt idx="1963">
                  <c:v>0.012187</c:v>
                </c:pt>
                <c:pt idx="1964">
                  <c:v>0.012539</c:v>
                </c:pt>
                <c:pt idx="1965">
                  <c:v>0.012153</c:v>
                </c:pt>
                <c:pt idx="1966">
                  <c:v>0.012218</c:v>
                </c:pt>
                <c:pt idx="1967">
                  <c:v>0.012359</c:v>
                </c:pt>
                <c:pt idx="1968">
                  <c:v>0.012366</c:v>
                </c:pt>
                <c:pt idx="1969">
                  <c:v>0.011911</c:v>
                </c:pt>
                <c:pt idx="1970">
                  <c:v>0.012573</c:v>
                </c:pt>
                <c:pt idx="1971">
                  <c:v>0.011893</c:v>
                </c:pt>
                <c:pt idx="1972">
                  <c:v>0.01279</c:v>
                </c:pt>
                <c:pt idx="1973">
                  <c:v>0.012367</c:v>
                </c:pt>
                <c:pt idx="1974">
                  <c:v>0.012649</c:v>
                </c:pt>
                <c:pt idx="1975">
                  <c:v>0.012003</c:v>
                </c:pt>
                <c:pt idx="1976">
                  <c:v>0.012074</c:v>
                </c:pt>
                <c:pt idx="1977">
                  <c:v>0.012213</c:v>
                </c:pt>
                <c:pt idx="1978">
                  <c:v>0.012517</c:v>
                </c:pt>
                <c:pt idx="1979">
                  <c:v>0.012161</c:v>
                </c:pt>
                <c:pt idx="1980">
                  <c:v>0.01249</c:v>
                </c:pt>
                <c:pt idx="1981">
                  <c:v>0.012287</c:v>
                </c:pt>
                <c:pt idx="1982">
                  <c:v>0.01225</c:v>
                </c:pt>
                <c:pt idx="1983">
                  <c:v>0.012065</c:v>
                </c:pt>
                <c:pt idx="1984">
                  <c:v>0.014573</c:v>
                </c:pt>
                <c:pt idx="1985">
                  <c:v>0.013501</c:v>
                </c:pt>
                <c:pt idx="1986">
                  <c:v>0.012099</c:v>
                </c:pt>
                <c:pt idx="1987">
                  <c:v>0.012618</c:v>
                </c:pt>
                <c:pt idx="1988">
                  <c:v>0.012025</c:v>
                </c:pt>
                <c:pt idx="1989">
                  <c:v>0.01232</c:v>
                </c:pt>
                <c:pt idx="1990">
                  <c:v>0.012349</c:v>
                </c:pt>
                <c:pt idx="1991">
                  <c:v>0.012509</c:v>
                </c:pt>
                <c:pt idx="1992">
                  <c:v>0.012223</c:v>
                </c:pt>
                <c:pt idx="1993">
                  <c:v>0.012534</c:v>
                </c:pt>
                <c:pt idx="1994">
                  <c:v>0.012085</c:v>
                </c:pt>
                <c:pt idx="1995">
                  <c:v>0.012313</c:v>
                </c:pt>
                <c:pt idx="1996">
                  <c:v>0.012219</c:v>
                </c:pt>
                <c:pt idx="1997">
                  <c:v>0.012238</c:v>
                </c:pt>
                <c:pt idx="1998">
                  <c:v>0.013482</c:v>
                </c:pt>
                <c:pt idx="1999">
                  <c:v>0.012736</c:v>
                </c:pt>
                <c:pt idx="2000">
                  <c:v>0.012113</c:v>
                </c:pt>
                <c:pt idx="2001">
                  <c:v>0.012349</c:v>
                </c:pt>
                <c:pt idx="2002">
                  <c:v>0.01317</c:v>
                </c:pt>
                <c:pt idx="2003">
                  <c:v>0.012899</c:v>
                </c:pt>
                <c:pt idx="2004">
                  <c:v>0.012322</c:v>
                </c:pt>
                <c:pt idx="2005">
                  <c:v>0.012262</c:v>
                </c:pt>
                <c:pt idx="2006">
                  <c:v>0.012078</c:v>
                </c:pt>
                <c:pt idx="2007">
                  <c:v>0.01205</c:v>
                </c:pt>
                <c:pt idx="2008">
                  <c:v>0.012082</c:v>
                </c:pt>
                <c:pt idx="2009">
                  <c:v>0.01284</c:v>
                </c:pt>
                <c:pt idx="2010">
                  <c:v>0.012148</c:v>
                </c:pt>
                <c:pt idx="2011">
                  <c:v>0.013298</c:v>
                </c:pt>
                <c:pt idx="2012">
                  <c:v>0.012168</c:v>
                </c:pt>
                <c:pt idx="2013">
                  <c:v>0.017913</c:v>
                </c:pt>
                <c:pt idx="2014">
                  <c:v>0.012016</c:v>
                </c:pt>
                <c:pt idx="2015">
                  <c:v>0.015925</c:v>
                </c:pt>
                <c:pt idx="2016">
                  <c:v>0.012521</c:v>
                </c:pt>
                <c:pt idx="2017">
                  <c:v>0.012137</c:v>
                </c:pt>
                <c:pt idx="2018">
                  <c:v>0.012669</c:v>
                </c:pt>
                <c:pt idx="2019">
                  <c:v>0.012015</c:v>
                </c:pt>
                <c:pt idx="2020">
                  <c:v>0.047196</c:v>
                </c:pt>
                <c:pt idx="2021">
                  <c:v>0.013069</c:v>
                </c:pt>
                <c:pt idx="2022">
                  <c:v>0.012275</c:v>
                </c:pt>
                <c:pt idx="2023">
                  <c:v>0.025213</c:v>
                </c:pt>
                <c:pt idx="2024">
                  <c:v>0.012154</c:v>
                </c:pt>
                <c:pt idx="2025">
                  <c:v>0.011563</c:v>
                </c:pt>
                <c:pt idx="2026">
                  <c:v>0.012323</c:v>
                </c:pt>
                <c:pt idx="2027">
                  <c:v>0.01289</c:v>
                </c:pt>
                <c:pt idx="2028">
                  <c:v>0.012155</c:v>
                </c:pt>
                <c:pt idx="2029">
                  <c:v>0.012071</c:v>
                </c:pt>
                <c:pt idx="2030">
                  <c:v>0.01287</c:v>
                </c:pt>
                <c:pt idx="2031">
                  <c:v>0.012869</c:v>
                </c:pt>
                <c:pt idx="2032">
                  <c:v>0.012601</c:v>
                </c:pt>
                <c:pt idx="2033">
                  <c:v>0.012225</c:v>
                </c:pt>
                <c:pt idx="2034">
                  <c:v>0.012408</c:v>
                </c:pt>
                <c:pt idx="2035">
                  <c:v>0.012299</c:v>
                </c:pt>
                <c:pt idx="2036">
                  <c:v>0.012378</c:v>
                </c:pt>
                <c:pt idx="2037">
                  <c:v>0.012183</c:v>
                </c:pt>
                <c:pt idx="2038">
                  <c:v>0.012157</c:v>
                </c:pt>
                <c:pt idx="2039">
                  <c:v>0.012399</c:v>
                </c:pt>
                <c:pt idx="2040">
                  <c:v>0.012421</c:v>
                </c:pt>
                <c:pt idx="2041">
                  <c:v>0.012483</c:v>
                </c:pt>
                <c:pt idx="2042">
                  <c:v>0.012172</c:v>
                </c:pt>
                <c:pt idx="2043">
                  <c:v>0.012314</c:v>
                </c:pt>
                <c:pt idx="2044">
                  <c:v>0.012723</c:v>
                </c:pt>
                <c:pt idx="2045">
                  <c:v>0.012101</c:v>
                </c:pt>
                <c:pt idx="2046">
                  <c:v>0.012191</c:v>
                </c:pt>
                <c:pt idx="2047">
                  <c:v>0.012174</c:v>
                </c:pt>
                <c:pt idx="2048">
                  <c:v>0.012033</c:v>
                </c:pt>
                <c:pt idx="2049">
                  <c:v>0.012431</c:v>
                </c:pt>
                <c:pt idx="2050">
                  <c:v>0.012621</c:v>
                </c:pt>
                <c:pt idx="2051">
                  <c:v>0.012106</c:v>
                </c:pt>
                <c:pt idx="2052">
                  <c:v>0.012202</c:v>
                </c:pt>
                <c:pt idx="2053">
                  <c:v>0.01216</c:v>
                </c:pt>
                <c:pt idx="2054">
                  <c:v>0.01264</c:v>
                </c:pt>
                <c:pt idx="2055">
                  <c:v>0.012972</c:v>
                </c:pt>
                <c:pt idx="2056">
                  <c:v>0.011739</c:v>
                </c:pt>
                <c:pt idx="2057">
                  <c:v>0.012196</c:v>
                </c:pt>
                <c:pt idx="2058">
                  <c:v>0.011946</c:v>
                </c:pt>
                <c:pt idx="2059">
                  <c:v>0.013673</c:v>
                </c:pt>
                <c:pt idx="2060">
                  <c:v>0.012267</c:v>
                </c:pt>
                <c:pt idx="2061">
                  <c:v>0.012071</c:v>
                </c:pt>
                <c:pt idx="2062">
                  <c:v>0.012551</c:v>
                </c:pt>
                <c:pt idx="2063">
                  <c:v>0.012796</c:v>
                </c:pt>
                <c:pt idx="2064">
                  <c:v>0.012476</c:v>
                </c:pt>
                <c:pt idx="2065">
                  <c:v>0.012717</c:v>
                </c:pt>
                <c:pt idx="2066">
                  <c:v>0.012198</c:v>
                </c:pt>
                <c:pt idx="2067">
                  <c:v>0.012145</c:v>
                </c:pt>
                <c:pt idx="2068">
                  <c:v>0.012172</c:v>
                </c:pt>
                <c:pt idx="2069">
                  <c:v>0.012452</c:v>
                </c:pt>
                <c:pt idx="2070">
                  <c:v>0.012022</c:v>
                </c:pt>
                <c:pt idx="2071">
                  <c:v>0.01294</c:v>
                </c:pt>
                <c:pt idx="2072">
                  <c:v>0.012427</c:v>
                </c:pt>
                <c:pt idx="2073">
                  <c:v>0.011921</c:v>
                </c:pt>
                <c:pt idx="2074">
                  <c:v>0.012894</c:v>
                </c:pt>
                <c:pt idx="2075">
                  <c:v>0.012645</c:v>
                </c:pt>
                <c:pt idx="2076">
                  <c:v>0.012153</c:v>
                </c:pt>
                <c:pt idx="2077">
                  <c:v>0.014031</c:v>
                </c:pt>
                <c:pt idx="2078">
                  <c:v>0.012343</c:v>
                </c:pt>
                <c:pt idx="2079">
                  <c:v>0.012244</c:v>
                </c:pt>
                <c:pt idx="2080">
                  <c:v>0.012125</c:v>
                </c:pt>
                <c:pt idx="2081">
                  <c:v>0.012111</c:v>
                </c:pt>
                <c:pt idx="2082">
                  <c:v>0.0123</c:v>
                </c:pt>
                <c:pt idx="2083">
                  <c:v>0.013099</c:v>
                </c:pt>
                <c:pt idx="2084">
                  <c:v>0.012253</c:v>
                </c:pt>
                <c:pt idx="2085">
                  <c:v>0.012269</c:v>
                </c:pt>
                <c:pt idx="2086">
                  <c:v>0.012142</c:v>
                </c:pt>
                <c:pt idx="2087">
                  <c:v>0.012193</c:v>
                </c:pt>
                <c:pt idx="2088">
                  <c:v>0.012013</c:v>
                </c:pt>
                <c:pt idx="2089">
                  <c:v>0.012931</c:v>
                </c:pt>
                <c:pt idx="2090">
                  <c:v>0.012098</c:v>
                </c:pt>
                <c:pt idx="2091">
                  <c:v>0.012055</c:v>
                </c:pt>
                <c:pt idx="2092">
                  <c:v>0.01253</c:v>
                </c:pt>
                <c:pt idx="2093">
                  <c:v>0.01265</c:v>
                </c:pt>
                <c:pt idx="2094">
                  <c:v>0.012714</c:v>
                </c:pt>
                <c:pt idx="2095">
                  <c:v>0.01243</c:v>
                </c:pt>
                <c:pt idx="2096">
                  <c:v>0.012096</c:v>
                </c:pt>
                <c:pt idx="2097">
                  <c:v>0.012043</c:v>
                </c:pt>
                <c:pt idx="2098">
                  <c:v>0.012424</c:v>
                </c:pt>
                <c:pt idx="2099">
                  <c:v>0.013234</c:v>
                </c:pt>
                <c:pt idx="2100">
                  <c:v>0.01218</c:v>
                </c:pt>
                <c:pt idx="2101">
                  <c:v>0.012256</c:v>
                </c:pt>
                <c:pt idx="2102">
                  <c:v>0.011562</c:v>
                </c:pt>
                <c:pt idx="2103">
                  <c:v>0.012236</c:v>
                </c:pt>
                <c:pt idx="2104">
                  <c:v>0.012677</c:v>
                </c:pt>
                <c:pt idx="2105">
                  <c:v>0.012134</c:v>
                </c:pt>
                <c:pt idx="2106">
                  <c:v>0.013001</c:v>
                </c:pt>
                <c:pt idx="2107">
                  <c:v>0.012182</c:v>
                </c:pt>
                <c:pt idx="2108">
                  <c:v>0.012182</c:v>
                </c:pt>
                <c:pt idx="2109">
                  <c:v>0.012194</c:v>
                </c:pt>
                <c:pt idx="2110">
                  <c:v>0.012173</c:v>
                </c:pt>
                <c:pt idx="2111">
                  <c:v>0.011944</c:v>
                </c:pt>
                <c:pt idx="2112">
                  <c:v>0.015907</c:v>
                </c:pt>
                <c:pt idx="2113">
                  <c:v>0.012208</c:v>
                </c:pt>
                <c:pt idx="2114">
                  <c:v>0.013153</c:v>
                </c:pt>
                <c:pt idx="2115">
                  <c:v>0.012357</c:v>
                </c:pt>
                <c:pt idx="2116">
                  <c:v>0.012166</c:v>
                </c:pt>
                <c:pt idx="2117">
                  <c:v>0.012109</c:v>
                </c:pt>
                <c:pt idx="2118">
                  <c:v>0.012278</c:v>
                </c:pt>
                <c:pt idx="2119">
                  <c:v>0.012185</c:v>
                </c:pt>
                <c:pt idx="2120">
                  <c:v>0.012066</c:v>
                </c:pt>
                <c:pt idx="2121">
                  <c:v>0.012364</c:v>
                </c:pt>
                <c:pt idx="2122">
                  <c:v>0.012891</c:v>
                </c:pt>
                <c:pt idx="2123">
                  <c:v>0.01268</c:v>
                </c:pt>
                <c:pt idx="2124">
                  <c:v>0.012759</c:v>
                </c:pt>
                <c:pt idx="2125">
                  <c:v>0.01285</c:v>
                </c:pt>
                <c:pt idx="2126">
                  <c:v>0.012187</c:v>
                </c:pt>
                <c:pt idx="2127">
                  <c:v>0.01285</c:v>
                </c:pt>
                <c:pt idx="2128">
                  <c:v>0.01219</c:v>
                </c:pt>
                <c:pt idx="2129">
                  <c:v>0.012281</c:v>
                </c:pt>
                <c:pt idx="2130">
                  <c:v>0.012101</c:v>
                </c:pt>
                <c:pt idx="2131">
                  <c:v>0.012472</c:v>
                </c:pt>
                <c:pt idx="2132">
                  <c:v>0.012287</c:v>
                </c:pt>
                <c:pt idx="2133">
                  <c:v>0.012001</c:v>
                </c:pt>
                <c:pt idx="2134">
                  <c:v>0.012295</c:v>
                </c:pt>
                <c:pt idx="2135">
                  <c:v>0.012097</c:v>
                </c:pt>
                <c:pt idx="2136">
                  <c:v>0.012267</c:v>
                </c:pt>
                <c:pt idx="2137">
                  <c:v>0.01217</c:v>
                </c:pt>
                <c:pt idx="2138">
                  <c:v>0.012536</c:v>
                </c:pt>
                <c:pt idx="2139">
                  <c:v>0.011555</c:v>
                </c:pt>
                <c:pt idx="2140">
                  <c:v>0.012239</c:v>
                </c:pt>
                <c:pt idx="2141">
                  <c:v>0.012245</c:v>
                </c:pt>
                <c:pt idx="2142">
                  <c:v>0.012678</c:v>
                </c:pt>
                <c:pt idx="2143">
                  <c:v>0.012265</c:v>
                </c:pt>
                <c:pt idx="2144">
                  <c:v>0.012434</c:v>
                </c:pt>
                <c:pt idx="2145">
                  <c:v>0.012216</c:v>
                </c:pt>
                <c:pt idx="2146">
                  <c:v>0.012706</c:v>
                </c:pt>
                <c:pt idx="2147">
                  <c:v>0.01204</c:v>
                </c:pt>
                <c:pt idx="2148">
                  <c:v>0.01219</c:v>
                </c:pt>
                <c:pt idx="2149">
                  <c:v>0.012243</c:v>
                </c:pt>
                <c:pt idx="2150">
                  <c:v>0.012709</c:v>
                </c:pt>
                <c:pt idx="2151">
                  <c:v>0.012642</c:v>
                </c:pt>
                <c:pt idx="2152">
                  <c:v>0.01239</c:v>
                </c:pt>
                <c:pt idx="2153">
                  <c:v>0.011919</c:v>
                </c:pt>
                <c:pt idx="2154">
                  <c:v>0.012714</c:v>
                </c:pt>
                <c:pt idx="2155">
                  <c:v>0.012397</c:v>
                </c:pt>
                <c:pt idx="2156">
                  <c:v>0.012208</c:v>
                </c:pt>
                <c:pt idx="2157">
                  <c:v>0.012612</c:v>
                </c:pt>
                <c:pt idx="2158">
                  <c:v>0.012352</c:v>
                </c:pt>
                <c:pt idx="2159">
                  <c:v>0.012648</c:v>
                </c:pt>
                <c:pt idx="2160">
                  <c:v>0.013271</c:v>
                </c:pt>
                <c:pt idx="2161">
                  <c:v>0.012498</c:v>
                </c:pt>
                <c:pt idx="2162">
                  <c:v>0.013101</c:v>
                </c:pt>
                <c:pt idx="2163">
                  <c:v>0.012151</c:v>
                </c:pt>
                <c:pt idx="2164">
                  <c:v>0.012168</c:v>
                </c:pt>
                <c:pt idx="2165">
                  <c:v>0.012286</c:v>
                </c:pt>
                <c:pt idx="2166">
                  <c:v>0.012227</c:v>
                </c:pt>
                <c:pt idx="2167">
                  <c:v>0.019047</c:v>
                </c:pt>
                <c:pt idx="2168">
                  <c:v>0.012797</c:v>
                </c:pt>
                <c:pt idx="2169">
                  <c:v>0.012684</c:v>
                </c:pt>
                <c:pt idx="2170">
                  <c:v>0.012106</c:v>
                </c:pt>
                <c:pt idx="2171">
                  <c:v>0.012081</c:v>
                </c:pt>
                <c:pt idx="2172">
                  <c:v>0.012174</c:v>
                </c:pt>
                <c:pt idx="2173">
                  <c:v>0.012739</c:v>
                </c:pt>
                <c:pt idx="2174">
                  <c:v>0.012482</c:v>
                </c:pt>
                <c:pt idx="2175">
                  <c:v>0.012369</c:v>
                </c:pt>
                <c:pt idx="2176">
                  <c:v>0.012198</c:v>
                </c:pt>
                <c:pt idx="2177">
                  <c:v>0.011954</c:v>
                </c:pt>
                <c:pt idx="2178">
                  <c:v>0.012247</c:v>
                </c:pt>
                <c:pt idx="2179">
                  <c:v>0.012174</c:v>
                </c:pt>
                <c:pt idx="2180">
                  <c:v>0.01209</c:v>
                </c:pt>
                <c:pt idx="2181">
                  <c:v>0.012201</c:v>
                </c:pt>
                <c:pt idx="2182">
                  <c:v>0.012304</c:v>
                </c:pt>
                <c:pt idx="2183">
                  <c:v>0.012139</c:v>
                </c:pt>
                <c:pt idx="2184">
                  <c:v>0.012403</c:v>
                </c:pt>
                <c:pt idx="2185">
                  <c:v>0.012418</c:v>
                </c:pt>
                <c:pt idx="2186">
                  <c:v>0.011973</c:v>
                </c:pt>
                <c:pt idx="2187">
                  <c:v>0.011858</c:v>
                </c:pt>
                <c:pt idx="2188">
                  <c:v>0.012096</c:v>
                </c:pt>
                <c:pt idx="2189">
                  <c:v>0.013518</c:v>
                </c:pt>
                <c:pt idx="2190">
                  <c:v>0.012211</c:v>
                </c:pt>
                <c:pt idx="2191">
                  <c:v>0.012285</c:v>
                </c:pt>
                <c:pt idx="2192">
                  <c:v>0.01206</c:v>
                </c:pt>
                <c:pt idx="2193">
                  <c:v>0.012277</c:v>
                </c:pt>
                <c:pt idx="2194">
                  <c:v>0.012358</c:v>
                </c:pt>
                <c:pt idx="2195">
                  <c:v>0.011787</c:v>
                </c:pt>
                <c:pt idx="2196">
                  <c:v>0.012914</c:v>
                </c:pt>
                <c:pt idx="2197">
                  <c:v>0.012378</c:v>
                </c:pt>
                <c:pt idx="2198">
                  <c:v>0.013606</c:v>
                </c:pt>
                <c:pt idx="2199">
                  <c:v>0.012458</c:v>
                </c:pt>
                <c:pt idx="2200">
                  <c:v>0.011989</c:v>
                </c:pt>
                <c:pt idx="2201">
                  <c:v>0.012679</c:v>
                </c:pt>
                <c:pt idx="2202">
                  <c:v>0.012406</c:v>
                </c:pt>
                <c:pt idx="2203">
                  <c:v>0.012427</c:v>
                </c:pt>
                <c:pt idx="2204">
                  <c:v>0.012441</c:v>
                </c:pt>
                <c:pt idx="2205">
                  <c:v>0.013681</c:v>
                </c:pt>
                <c:pt idx="2206">
                  <c:v>0.012653</c:v>
                </c:pt>
                <c:pt idx="2207">
                  <c:v>0.011818</c:v>
                </c:pt>
                <c:pt idx="2208">
                  <c:v>0.012143</c:v>
                </c:pt>
                <c:pt idx="2209">
                  <c:v>0.012154</c:v>
                </c:pt>
                <c:pt idx="2210">
                  <c:v>0.012505</c:v>
                </c:pt>
                <c:pt idx="2211">
                  <c:v>0.012279</c:v>
                </c:pt>
                <c:pt idx="2212">
                  <c:v>0.012591</c:v>
                </c:pt>
                <c:pt idx="2213">
                  <c:v>0.012259</c:v>
                </c:pt>
                <c:pt idx="2214">
                  <c:v>0.012108</c:v>
                </c:pt>
                <c:pt idx="2215">
                  <c:v>0.011793</c:v>
                </c:pt>
                <c:pt idx="2216">
                  <c:v>0.012468</c:v>
                </c:pt>
                <c:pt idx="2217">
                  <c:v>0.012277</c:v>
                </c:pt>
                <c:pt idx="2218">
                  <c:v>0.012176</c:v>
                </c:pt>
                <c:pt idx="2219">
                  <c:v>0.012444</c:v>
                </c:pt>
                <c:pt idx="2220">
                  <c:v>0.013478</c:v>
                </c:pt>
                <c:pt idx="2221">
                  <c:v>0.013263</c:v>
                </c:pt>
                <c:pt idx="2222">
                  <c:v>0.012398</c:v>
                </c:pt>
                <c:pt idx="2223">
                  <c:v>0.012417</c:v>
                </c:pt>
                <c:pt idx="2224">
                  <c:v>0.011959</c:v>
                </c:pt>
                <c:pt idx="2225">
                  <c:v>0.015913</c:v>
                </c:pt>
                <c:pt idx="2226">
                  <c:v>0.012082</c:v>
                </c:pt>
                <c:pt idx="2227">
                  <c:v>0.012016</c:v>
                </c:pt>
                <c:pt idx="2228">
                  <c:v>0.012195</c:v>
                </c:pt>
                <c:pt idx="2229">
                  <c:v>0.012608</c:v>
                </c:pt>
                <c:pt idx="2230">
                  <c:v>0.012139</c:v>
                </c:pt>
                <c:pt idx="2231">
                  <c:v>0.012115</c:v>
                </c:pt>
                <c:pt idx="2232">
                  <c:v>0.012481</c:v>
                </c:pt>
                <c:pt idx="2233">
                  <c:v>0.012662</c:v>
                </c:pt>
                <c:pt idx="2234">
                  <c:v>0.013688</c:v>
                </c:pt>
                <c:pt idx="2235">
                  <c:v>0.012531</c:v>
                </c:pt>
                <c:pt idx="2236">
                  <c:v>0.015024</c:v>
                </c:pt>
                <c:pt idx="2237">
                  <c:v>0.012545</c:v>
                </c:pt>
                <c:pt idx="2238">
                  <c:v>0.011654</c:v>
                </c:pt>
                <c:pt idx="2239">
                  <c:v>0.012139</c:v>
                </c:pt>
                <c:pt idx="2240">
                  <c:v>0.012708</c:v>
                </c:pt>
                <c:pt idx="2241">
                  <c:v>0.012927</c:v>
                </c:pt>
                <c:pt idx="2242">
                  <c:v>0.012201</c:v>
                </c:pt>
                <c:pt idx="2243">
                  <c:v>0.014724</c:v>
                </c:pt>
                <c:pt idx="2244">
                  <c:v>0.011877</c:v>
                </c:pt>
                <c:pt idx="2245">
                  <c:v>0.012355</c:v>
                </c:pt>
                <c:pt idx="2246">
                  <c:v>0.013488</c:v>
                </c:pt>
                <c:pt idx="2247">
                  <c:v>0.014361</c:v>
                </c:pt>
                <c:pt idx="2248">
                  <c:v>0.012362</c:v>
                </c:pt>
                <c:pt idx="2249">
                  <c:v>0.0121</c:v>
                </c:pt>
                <c:pt idx="2250">
                  <c:v>0.012855</c:v>
                </c:pt>
                <c:pt idx="2251">
                  <c:v>0.012036</c:v>
                </c:pt>
                <c:pt idx="2252">
                  <c:v>0.012578</c:v>
                </c:pt>
                <c:pt idx="2253">
                  <c:v>0.012854</c:v>
                </c:pt>
                <c:pt idx="2254">
                  <c:v>0.012423</c:v>
                </c:pt>
                <c:pt idx="2255">
                  <c:v>0.012139</c:v>
                </c:pt>
                <c:pt idx="2256">
                  <c:v>0.01255</c:v>
                </c:pt>
                <c:pt idx="2257">
                  <c:v>0.012248</c:v>
                </c:pt>
                <c:pt idx="2258">
                  <c:v>0.012134</c:v>
                </c:pt>
                <c:pt idx="2259">
                  <c:v>0.012199</c:v>
                </c:pt>
                <c:pt idx="2260">
                  <c:v>0.01208</c:v>
                </c:pt>
                <c:pt idx="2261">
                  <c:v>0.012207</c:v>
                </c:pt>
                <c:pt idx="2262">
                  <c:v>0.012593</c:v>
                </c:pt>
                <c:pt idx="2263">
                  <c:v>0.012375</c:v>
                </c:pt>
                <c:pt idx="2264">
                  <c:v>0.012511</c:v>
                </c:pt>
                <c:pt idx="2265">
                  <c:v>0.013689</c:v>
                </c:pt>
                <c:pt idx="2266">
                  <c:v>0.012258</c:v>
                </c:pt>
                <c:pt idx="2267">
                  <c:v>0.012223</c:v>
                </c:pt>
                <c:pt idx="2268">
                  <c:v>0.012708</c:v>
                </c:pt>
                <c:pt idx="2269">
                  <c:v>0.012122</c:v>
                </c:pt>
                <c:pt idx="2270">
                  <c:v>0.014077</c:v>
                </c:pt>
                <c:pt idx="2271">
                  <c:v>0.013601</c:v>
                </c:pt>
                <c:pt idx="2272">
                  <c:v>0.012801</c:v>
                </c:pt>
                <c:pt idx="2273">
                  <c:v>0.012256</c:v>
                </c:pt>
                <c:pt idx="2274">
                  <c:v>0.012441</c:v>
                </c:pt>
                <c:pt idx="2275">
                  <c:v>0.012123</c:v>
                </c:pt>
                <c:pt idx="2276">
                  <c:v>0.013665</c:v>
                </c:pt>
                <c:pt idx="2277">
                  <c:v>0.012159</c:v>
                </c:pt>
                <c:pt idx="2278">
                  <c:v>0.012037</c:v>
                </c:pt>
                <c:pt idx="2279">
                  <c:v>0.012594</c:v>
                </c:pt>
                <c:pt idx="2280">
                  <c:v>0.012316</c:v>
                </c:pt>
                <c:pt idx="2281">
                  <c:v>0.01232</c:v>
                </c:pt>
                <c:pt idx="2282">
                  <c:v>0.012141</c:v>
                </c:pt>
                <c:pt idx="2283">
                  <c:v>0.01231</c:v>
                </c:pt>
                <c:pt idx="2284">
                  <c:v>0.012517</c:v>
                </c:pt>
                <c:pt idx="2285">
                  <c:v>0.012022</c:v>
                </c:pt>
                <c:pt idx="2286">
                  <c:v>0.012622</c:v>
                </c:pt>
                <c:pt idx="2287">
                  <c:v>0.012172</c:v>
                </c:pt>
                <c:pt idx="2288">
                  <c:v>0.012236</c:v>
                </c:pt>
                <c:pt idx="2289">
                  <c:v>0.012258</c:v>
                </c:pt>
                <c:pt idx="2290">
                  <c:v>0.012779</c:v>
                </c:pt>
                <c:pt idx="2291">
                  <c:v>0.011892</c:v>
                </c:pt>
                <c:pt idx="2292">
                  <c:v>0.012083</c:v>
                </c:pt>
                <c:pt idx="2293">
                  <c:v>0.01217</c:v>
                </c:pt>
                <c:pt idx="2294">
                  <c:v>0.012284</c:v>
                </c:pt>
                <c:pt idx="2295">
                  <c:v>0.012037</c:v>
                </c:pt>
                <c:pt idx="2296">
                  <c:v>0.012055</c:v>
                </c:pt>
                <c:pt idx="2297">
                  <c:v>0.012107</c:v>
                </c:pt>
                <c:pt idx="2298">
                  <c:v>0.012011</c:v>
                </c:pt>
                <c:pt idx="2299">
                  <c:v>0.01221</c:v>
                </c:pt>
                <c:pt idx="2300">
                  <c:v>0.012467</c:v>
                </c:pt>
                <c:pt idx="2301">
                  <c:v>0.012585</c:v>
                </c:pt>
                <c:pt idx="2302">
                  <c:v>0.012201</c:v>
                </c:pt>
                <c:pt idx="2303">
                  <c:v>0.012142</c:v>
                </c:pt>
                <c:pt idx="2304">
                  <c:v>0.012503</c:v>
                </c:pt>
                <c:pt idx="2305">
                  <c:v>0.012375</c:v>
                </c:pt>
                <c:pt idx="2306">
                  <c:v>0.012045</c:v>
                </c:pt>
                <c:pt idx="2307">
                  <c:v>0.011995</c:v>
                </c:pt>
                <c:pt idx="2308">
                  <c:v>0.01217</c:v>
                </c:pt>
                <c:pt idx="2309">
                  <c:v>0.01211</c:v>
                </c:pt>
                <c:pt idx="2310">
                  <c:v>0.011974</c:v>
                </c:pt>
                <c:pt idx="2311">
                  <c:v>0.012151</c:v>
                </c:pt>
                <c:pt idx="2312">
                  <c:v>0.01312</c:v>
                </c:pt>
                <c:pt idx="2313">
                  <c:v>0.012087</c:v>
                </c:pt>
                <c:pt idx="2314">
                  <c:v>0.012157</c:v>
                </c:pt>
                <c:pt idx="2315">
                  <c:v>0.015194</c:v>
                </c:pt>
                <c:pt idx="2316">
                  <c:v>0.012116</c:v>
                </c:pt>
                <c:pt idx="2317">
                  <c:v>0.012275</c:v>
                </c:pt>
                <c:pt idx="2318">
                  <c:v>0.012452</c:v>
                </c:pt>
                <c:pt idx="2319">
                  <c:v>0.012046</c:v>
                </c:pt>
                <c:pt idx="2320">
                  <c:v>0.012017</c:v>
                </c:pt>
                <c:pt idx="2321">
                  <c:v>0.012141</c:v>
                </c:pt>
                <c:pt idx="2322">
                  <c:v>0.012218</c:v>
                </c:pt>
                <c:pt idx="2323">
                  <c:v>0.012202</c:v>
                </c:pt>
                <c:pt idx="2324">
                  <c:v>0.012216</c:v>
                </c:pt>
                <c:pt idx="2325">
                  <c:v>0.012342</c:v>
                </c:pt>
                <c:pt idx="2326">
                  <c:v>0.01192</c:v>
                </c:pt>
                <c:pt idx="2327">
                  <c:v>0.01259</c:v>
                </c:pt>
                <c:pt idx="2328">
                  <c:v>0.012404</c:v>
                </c:pt>
                <c:pt idx="2329">
                  <c:v>0.012218</c:v>
                </c:pt>
                <c:pt idx="2330">
                  <c:v>0.013501</c:v>
                </c:pt>
                <c:pt idx="2331">
                  <c:v>0.014119</c:v>
                </c:pt>
                <c:pt idx="2332">
                  <c:v>0.015001</c:v>
                </c:pt>
                <c:pt idx="2333">
                  <c:v>0.012576</c:v>
                </c:pt>
                <c:pt idx="2334">
                  <c:v>0.012201</c:v>
                </c:pt>
                <c:pt idx="2335">
                  <c:v>0.013632</c:v>
                </c:pt>
                <c:pt idx="2336">
                  <c:v>0.013103</c:v>
                </c:pt>
                <c:pt idx="2337">
                  <c:v>0.012084</c:v>
                </c:pt>
                <c:pt idx="2338">
                  <c:v>0.012615</c:v>
                </c:pt>
                <c:pt idx="2339">
                  <c:v>0.012429</c:v>
                </c:pt>
                <c:pt idx="2340">
                  <c:v>0.013098</c:v>
                </c:pt>
                <c:pt idx="2341">
                  <c:v>0.012322</c:v>
                </c:pt>
                <c:pt idx="2342">
                  <c:v>0.011849</c:v>
                </c:pt>
                <c:pt idx="2343">
                  <c:v>0.012491</c:v>
                </c:pt>
                <c:pt idx="2344">
                  <c:v>0.012162</c:v>
                </c:pt>
                <c:pt idx="2345">
                  <c:v>0.011853</c:v>
                </c:pt>
                <c:pt idx="2346">
                  <c:v>0.012459</c:v>
                </c:pt>
                <c:pt idx="2347">
                  <c:v>0.012192</c:v>
                </c:pt>
                <c:pt idx="2348">
                  <c:v>0.013893</c:v>
                </c:pt>
                <c:pt idx="2349">
                  <c:v>0.011989</c:v>
                </c:pt>
                <c:pt idx="2350">
                  <c:v>0.012335</c:v>
                </c:pt>
                <c:pt idx="2351">
                  <c:v>0.012051</c:v>
                </c:pt>
                <c:pt idx="2352">
                  <c:v>0.012944</c:v>
                </c:pt>
                <c:pt idx="2353">
                  <c:v>0.012352</c:v>
                </c:pt>
                <c:pt idx="2354">
                  <c:v>0.012335</c:v>
                </c:pt>
                <c:pt idx="2355">
                  <c:v>0.012222</c:v>
                </c:pt>
                <c:pt idx="2356">
                  <c:v>0.012178</c:v>
                </c:pt>
                <c:pt idx="2357">
                  <c:v>0.012034</c:v>
                </c:pt>
                <c:pt idx="2358">
                  <c:v>0.012134</c:v>
                </c:pt>
                <c:pt idx="2359">
                  <c:v>0.012257</c:v>
                </c:pt>
                <c:pt idx="2360">
                  <c:v>0.011848</c:v>
                </c:pt>
                <c:pt idx="2361">
                  <c:v>0.012235</c:v>
                </c:pt>
                <c:pt idx="2362">
                  <c:v>0.012109</c:v>
                </c:pt>
                <c:pt idx="2363">
                  <c:v>0.012668</c:v>
                </c:pt>
                <c:pt idx="2364">
                  <c:v>0.012126</c:v>
                </c:pt>
                <c:pt idx="2365">
                  <c:v>0.012707</c:v>
                </c:pt>
                <c:pt idx="2366">
                  <c:v>0.01317</c:v>
                </c:pt>
                <c:pt idx="2367">
                  <c:v>0.012178</c:v>
                </c:pt>
                <c:pt idx="2368">
                  <c:v>0.012494</c:v>
                </c:pt>
                <c:pt idx="2369">
                  <c:v>0.013918</c:v>
                </c:pt>
                <c:pt idx="2370">
                  <c:v>0.012389</c:v>
                </c:pt>
                <c:pt idx="2371">
                  <c:v>0.012656</c:v>
                </c:pt>
                <c:pt idx="2372">
                  <c:v>0.012176</c:v>
                </c:pt>
                <c:pt idx="2373">
                  <c:v>0.0138</c:v>
                </c:pt>
                <c:pt idx="2374">
                  <c:v>0.01277</c:v>
                </c:pt>
                <c:pt idx="2375">
                  <c:v>0.012186</c:v>
                </c:pt>
                <c:pt idx="2376">
                  <c:v>0.012345</c:v>
                </c:pt>
                <c:pt idx="2377">
                  <c:v>0.012199</c:v>
                </c:pt>
                <c:pt idx="2378">
                  <c:v>0.012018</c:v>
                </c:pt>
                <c:pt idx="2379">
                  <c:v>0.01215</c:v>
                </c:pt>
                <c:pt idx="2380">
                  <c:v>0.014159</c:v>
                </c:pt>
                <c:pt idx="2381">
                  <c:v>0.012233</c:v>
                </c:pt>
                <c:pt idx="2382">
                  <c:v>0.012307</c:v>
                </c:pt>
                <c:pt idx="2383">
                  <c:v>0.015408</c:v>
                </c:pt>
                <c:pt idx="2384">
                  <c:v>0.012181</c:v>
                </c:pt>
                <c:pt idx="2385">
                  <c:v>0.012196</c:v>
                </c:pt>
                <c:pt idx="2386">
                  <c:v>0.012877</c:v>
                </c:pt>
                <c:pt idx="2387">
                  <c:v>0.01198</c:v>
                </c:pt>
                <c:pt idx="2388">
                  <c:v>0.01213</c:v>
                </c:pt>
                <c:pt idx="2389">
                  <c:v>0.012466</c:v>
                </c:pt>
                <c:pt idx="2390">
                  <c:v>0.012236</c:v>
                </c:pt>
                <c:pt idx="2391">
                  <c:v>0.01323</c:v>
                </c:pt>
                <c:pt idx="2392">
                  <c:v>0.012238</c:v>
                </c:pt>
                <c:pt idx="2393">
                  <c:v>0.011731</c:v>
                </c:pt>
                <c:pt idx="2394">
                  <c:v>0.012171</c:v>
                </c:pt>
                <c:pt idx="2395">
                  <c:v>0.013143</c:v>
                </c:pt>
                <c:pt idx="2396">
                  <c:v>0.012334</c:v>
                </c:pt>
                <c:pt idx="2397">
                  <c:v>0.012743</c:v>
                </c:pt>
                <c:pt idx="2398">
                  <c:v>0.012146</c:v>
                </c:pt>
                <c:pt idx="2399">
                  <c:v>0.016057</c:v>
                </c:pt>
                <c:pt idx="2400">
                  <c:v>0.011924</c:v>
                </c:pt>
                <c:pt idx="2401">
                  <c:v>0.012117</c:v>
                </c:pt>
                <c:pt idx="2402">
                  <c:v>0.012261</c:v>
                </c:pt>
                <c:pt idx="2403">
                  <c:v>0.012289</c:v>
                </c:pt>
                <c:pt idx="2404">
                  <c:v>0.012276</c:v>
                </c:pt>
                <c:pt idx="2405">
                  <c:v>0.012053</c:v>
                </c:pt>
                <c:pt idx="2406">
                  <c:v>0.011977</c:v>
                </c:pt>
                <c:pt idx="2407">
                  <c:v>0.012295</c:v>
                </c:pt>
                <c:pt idx="2408">
                  <c:v>0.012326</c:v>
                </c:pt>
                <c:pt idx="2409">
                  <c:v>0.012206</c:v>
                </c:pt>
                <c:pt idx="2410">
                  <c:v>0.012158</c:v>
                </c:pt>
                <c:pt idx="2411">
                  <c:v>0.012289</c:v>
                </c:pt>
                <c:pt idx="2412">
                  <c:v>0.012126</c:v>
                </c:pt>
                <c:pt idx="2413">
                  <c:v>0.012096</c:v>
                </c:pt>
                <c:pt idx="2414">
                  <c:v>0.011824</c:v>
                </c:pt>
                <c:pt idx="2415">
                  <c:v>0.012151</c:v>
                </c:pt>
                <c:pt idx="2416">
                  <c:v>0.01335</c:v>
                </c:pt>
                <c:pt idx="2417">
                  <c:v>0.012192</c:v>
                </c:pt>
                <c:pt idx="2418">
                  <c:v>0.015918</c:v>
                </c:pt>
                <c:pt idx="2419">
                  <c:v>0.011852</c:v>
                </c:pt>
                <c:pt idx="2420">
                  <c:v>0.01219</c:v>
                </c:pt>
                <c:pt idx="2421">
                  <c:v>0.013202</c:v>
                </c:pt>
                <c:pt idx="2422">
                  <c:v>0.012555</c:v>
                </c:pt>
                <c:pt idx="2423">
                  <c:v>0.012388</c:v>
                </c:pt>
                <c:pt idx="2424">
                  <c:v>0.012188</c:v>
                </c:pt>
                <c:pt idx="2425">
                  <c:v>0.012347</c:v>
                </c:pt>
                <c:pt idx="2426">
                  <c:v>0.012284</c:v>
                </c:pt>
                <c:pt idx="2427">
                  <c:v>0.014011</c:v>
                </c:pt>
                <c:pt idx="2428">
                  <c:v>0.012136</c:v>
                </c:pt>
                <c:pt idx="2429">
                  <c:v>0.012179</c:v>
                </c:pt>
                <c:pt idx="2430">
                  <c:v>0.012255</c:v>
                </c:pt>
                <c:pt idx="2431">
                  <c:v>0.01211</c:v>
                </c:pt>
                <c:pt idx="2432">
                  <c:v>0.013181</c:v>
                </c:pt>
                <c:pt idx="2433">
                  <c:v>0.012269</c:v>
                </c:pt>
                <c:pt idx="2434">
                  <c:v>0.012679</c:v>
                </c:pt>
                <c:pt idx="2435">
                  <c:v>0.012032</c:v>
                </c:pt>
                <c:pt idx="2436">
                  <c:v>0.012358</c:v>
                </c:pt>
                <c:pt idx="2437">
                  <c:v>0.012226</c:v>
                </c:pt>
                <c:pt idx="2438">
                  <c:v>0.012273</c:v>
                </c:pt>
                <c:pt idx="2439">
                  <c:v>0.012553</c:v>
                </c:pt>
                <c:pt idx="2440">
                  <c:v>0.012925</c:v>
                </c:pt>
                <c:pt idx="2441">
                  <c:v>0.01211</c:v>
                </c:pt>
                <c:pt idx="2442">
                  <c:v>0.012205</c:v>
                </c:pt>
                <c:pt idx="2443">
                  <c:v>0.012172</c:v>
                </c:pt>
                <c:pt idx="2444">
                  <c:v>0.01224</c:v>
                </c:pt>
                <c:pt idx="2445">
                  <c:v>0.012118</c:v>
                </c:pt>
                <c:pt idx="2446">
                  <c:v>0.012061</c:v>
                </c:pt>
                <c:pt idx="2447">
                  <c:v>0.012073</c:v>
                </c:pt>
                <c:pt idx="2448">
                  <c:v>0.012115</c:v>
                </c:pt>
                <c:pt idx="2449">
                  <c:v>0.012396</c:v>
                </c:pt>
                <c:pt idx="2450">
                  <c:v>0.015379</c:v>
                </c:pt>
                <c:pt idx="2451">
                  <c:v>0.011962</c:v>
                </c:pt>
                <c:pt idx="2452">
                  <c:v>0.012877</c:v>
                </c:pt>
                <c:pt idx="2453">
                  <c:v>0.012174</c:v>
                </c:pt>
                <c:pt idx="2454">
                  <c:v>0.013612</c:v>
                </c:pt>
                <c:pt idx="2455">
                  <c:v>0.012324</c:v>
                </c:pt>
                <c:pt idx="2456">
                  <c:v>0.012189</c:v>
                </c:pt>
                <c:pt idx="2457">
                  <c:v>0.012212</c:v>
                </c:pt>
                <c:pt idx="2458">
                  <c:v>0.011934</c:v>
                </c:pt>
                <c:pt idx="2459">
                  <c:v>0.012431</c:v>
                </c:pt>
                <c:pt idx="2460">
                  <c:v>0.018874</c:v>
                </c:pt>
                <c:pt idx="2461">
                  <c:v>0.012285</c:v>
                </c:pt>
                <c:pt idx="2462">
                  <c:v>0.012192</c:v>
                </c:pt>
                <c:pt idx="2463">
                  <c:v>0.012218</c:v>
                </c:pt>
                <c:pt idx="2464">
                  <c:v>0.01212</c:v>
                </c:pt>
                <c:pt idx="2465">
                  <c:v>0.012064</c:v>
                </c:pt>
                <c:pt idx="2466">
                  <c:v>0.012151</c:v>
                </c:pt>
                <c:pt idx="2467">
                  <c:v>0.012069</c:v>
                </c:pt>
                <c:pt idx="2468">
                  <c:v>0.013371</c:v>
                </c:pt>
                <c:pt idx="2469">
                  <c:v>0.012284</c:v>
                </c:pt>
                <c:pt idx="2470">
                  <c:v>0.012131</c:v>
                </c:pt>
                <c:pt idx="2471">
                  <c:v>0.012864</c:v>
                </c:pt>
                <c:pt idx="2472">
                  <c:v>0.012325</c:v>
                </c:pt>
                <c:pt idx="2473">
                  <c:v>0.012548</c:v>
                </c:pt>
                <c:pt idx="2474">
                  <c:v>0.012182</c:v>
                </c:pt>
                <c:pt idx="2475">
                  <c:v>0.012869</c:v>
                </c:pt>
                <c:pt idx="2476">
                  <c:v>0.012074</c:v>
                </c:pt>
                <c:pt idx="2477">
                  <c:v>0.01282</c:v>
                </c:pt>
                <c:pt idx="2478">
                  <c:v>0.012197</c:v>
                </c:pt>
                <c:pt idx="2479">
                  <c:v>0.012053</c:v>
                </c:pt>
                <c:pt idx="2480">
                  <c:v>0.012425</c:v>
                </c:pt>
                <c:pt idx="2481">
                  <c:v>0.012742</c:v>
                </c:pt>
                <c:pt idx="2482">
                  <c:v>0.012137</c:v>
                </c:pt>
                <c:pt idx="2483">
                  <c:v>0.012321</c:v>
                </c:pt>
                <c:pt idx="2484">
                  <c:v>0.012358</c:v>
                </c:pt>
                <c:pt idx="2485">
                  <c:v>0.012547</c:v>
                </c:pt>
                <c:pt idx="2486">
                  <c:v>0.01211</c:v>
                </c:pt>
                <c:pt idx="2487">
                  <c:v>0.0121</c:v>
                </c:pt>
                <c:pt idx="2488">
                  <c:v>0.012195</c:v>
                </c:pt>
                <c:pt idx="2489">
                  <c:v>0.012758</c:v>
                </c:pt>
                <c:pt idx="2490">
                  <c:v>0.01564</c:v>
                </c:pt>
                <c:pt idx="2491">
                  <c:v>0.012257</c:v>
                </c:pt>
                <c:pt idx="2492">
                  <c:v>0.012157</c:v>
                </c:pt>
                <c:pt idx="2493">
                  <c:v>0.012471</c:v>
                </c:pt>
                <c:pt idx="2494">
                  <c:v>0.012424</c:v>
                </c:pt>
                <c:pt idx="2495">
                  <c:v>0.011836</c:v>
                </c:pt>
                <c:pt idx="2496">
                  <c:v>0.012591</c:v>
                </c:pt>
                <c:pt idx="2497">
                  <c:v>0.012495</c:v>
                </c:pt>
                <c:pt idx="2498">
                  <c:v>0.012236</c:v>
                </c:pt>
                <c:pt idx="2499">
                  <c:v>0.012922</c:v>
                </c:pt>
                <c:pt idx="2500">
                  <c:v>0.012933</c:v>
                </c:pt>
                <c:pt idx="2501">
                  <c:v>0.012205</c:v>
                </c:pt>
                <c:pt idx="2502">
                  <c:v>0.012171</c:v>
                </c:pt>
                <c:pt idx="2503">
                  <c:v>0.012096</c:v>
                </c:pt>
                <c:pt idx="2504">
                  <c:v>0.012265</c:v>
                </c:pt>
                <c:pt idx="2505">
                  <c:v>0.012922</c:v>
                </c:pt>
                <c:pt idx="2506">
                  <c:v>0.014465</c:v>
                </c:pt>
                <c:pt idx="2507">
                  <c:v>0.012162</c:v>
                </c:pt>
                <c:pt idx="2508">
                  <c:v>0.012564</c:v>
                </c:pt>
                <c:pt idx="2509">
                  <c:v>0.012888</c:v>
                </c:pt>
                <c:pt idx="2510">
                  <c:v>0.012091</c:v>
                </c:pt>
                <c:pt idx="2511">
                  <c:v>0.012624</c:v>
                </c:pt>
                <c:pt idx="2512">
                  <c:v>0.012203</c:v>
                </c:pt>
                <c:pt idx="2513">
                  <c:v>0.015374</c:v>
                </c:pt>
                <c:pt idx="2514">
                  <c:v>0.012298</c:v>
                </c:pt>
                <c:pt idx="2515">
                  <c:v>0.012907</c:v>
                </c:pt>
                <c:pt idx="2516">
                  <c:v>0.012239</c:v>
                </c:pt>
                <c:pt idx="2517">
                  <c:v>0.01212</c:v>
                </c:pt>
                <c:pt idx="2518">
                  <c:v>0.013509</c:v>
                </c:pt>
                <c:pt idx="2519">
                  <c:v>0.012151</c:v>
                </c:pt>
                <c:pt idx="2520">
                  <c:v>0.012194</c:v>
                </c:pt>
                <c:pt idx="2521">
                  <c:v>0.013553</c:v>
                </c:pt>
                <c:pt idx="2522">
                  <c:v>0.012617</c:v>
                </c:pt>
                <c:pt idx="2523">
                  <c:v>0.013242</c:v>
                </c:pt>
                <c:pt idx="2524">
                  <c:v>0.012032</c:v>
                </c:pt>
                <c:pt idx="2525">
                  <c:v>0.012191</c:v>
                </c:pt>
                <c:pt idx="2526">
                  <c:v>0.012145</c:v>
                </c:pt>
                <c:pt idx="2527">
                  <c:v>0.012678</c:v>
                </c:pt>
                <c:pt idx="2528">
                  <c:v>0.012416</c:v>
                </c:pt>
                <c:pt idx="2529">
                  <c:v>0.012091</c:v>
                </c:pt>
                <c:pt idx="2530">
                  <c:v>0.012461</c:v>
                </c:pt>
                <c:pt idx="2531">
                  <c:v>0.012226</c:v>
                </c:pt>
                <c:pt idx="2532">
                  <c:v>0.012075</c:v>
                </c:pt>
                <c:pt idx="2533">
                  <c:v>0.012293</c:v>
                </c:pt>
                <c:pt idx="2534">
                  <c:v>0.012254</c:v>
                </c:pt>
                <c:pt idx="2535">
                  <c:v>0.012205</c:v>
                </c:pt>
                <c:pt idx="2536">
                  <c:v>0.013892</c:v>
                </c:pt>
                <c:pt idx="2537">
                  <c:v>0.011895</c:v>
                </c:pt>
                <c:pt idx="2538">
                  <c:v>0.011998</c:v>
                </c:pt>
                <c:pt idx="2539">
                  <c:v>0.012164</c:v>
                </c:pt>
                <c:pt idx="2540">
                  <c:v>0.012349</c:v>
                </c:pt>
                <c:pt idx="2541">
                  <c:v>0.012383</c:v>
                </c:pt>
                <c:pt idx="2542">
                  <c:v>0.012272</c:v>
                </c:pt>
                <c:pt idx="2543">
                  <c:v>0.012103</c:v>
                </c:pt>
                <c:pt idx="2544">
                  <c:v>0.012268</c:v>
                </c:pt>
                <c:pt idx="2545">
                  <c:v>0.012156</c:v>
                </c:pt>
                <c:pt idx="2546">
                  <c:v>0.012259</c:v>
                </c:pt>
                <c:pt idx="2547">
                  <c:v>0.012126</c:v>
                </c:pt>
                <c:pt idx="2548">
                  <c:v>0.012356</c:v>
                </c:pt>
                <c:pt idx="2549">
                  <c:v>0.012469</c:v>
                </c:pt>
                <c:pt idx="2550">
                  <c:v>0.012313</c:v>
                </c:pt>
                <c:pt idx="2551">
                  <c:v>0.012211</c:v>
                </c:pt>
                <c:pt idx="2552">
                  <c:v>0.012495</c:v>
                </c:pt>
                <c:pt idx="2553">
                  <c:v>0.012045</c:v>
                </c:pt>
                <c:pt idx="2554">
                  <c:v>0.012124</c:v>
                </c:pt>
                <c:pt idx="2555">
                  <c:v>0.012489</c:v>
                </c:pt>
                <c:pt idx="2556">
                  <c:v>0.012172</c:v>
                </c:pt>
                <c:pt idx="2557">
                  <c:v>0.012204</c:v>
                </c:pt>
                <c:pt idx="2558">
                  <c:v>0.013671</c:v>
                </c:pt>
                <c:pt idx="2559">
                  <c:v>0.012078</c:v>
                </c:pt>
                <c:pt idx="2560">
                  <c:v>0.012434</c:v>
                </c:pt>
                <c:pt idx="2561">
                  <c:v>0.012102</c:v>
                </c:pt>
                <c:pt idx="2562">
                  <c:v>0.012519</c:v>
                </c:pt>
                <c:pt idx="2563">
                  <c:v>0.22799</c:v>
                </c:pt>
                <c:pt idx="2564">
                  <c:v>0.012314</c:v>
                </c:pt>
                <c:pt idx="2565">
                  <c:v>0.013239</c:v>
                </c:pt>
                <c:pt idx="2566">
                  <c:v>0.012694</c:v>
                </c:pt>
                <c:pt idx="2567">
                  <c:v>0.01153</c:v>
                </c:pt>
                <c:pt idx="2568">
                  <c:v>0.011826</c:v>
                </c:pt>
                <c:pt idx="2569">
                  <c:v>0.012215</c:v>
                </c:pt>
                <c:pt idx="2570">
                  <c:v>0.012626</c:v>
                </c:pt>
                <c:pt idx="2571">
                  <c:v>0.012394</c:v>
                </c:pt>
                <c:pt idx="2572">
                  <c:v>0.012415</c:v>
                </c:pt>
                <c:pt idx="2573">
                  <c:v>0.012064</c:v>
                </c:pt>
                <c:pt idx="2574">
                  <c:v>0.012375</c:v>
                </c:pt>
                <c:pt idx="2575">
                  <c:v>0.012266</c:v>
                </c:pt>
                <c:pt idx="2576">
                  <c:v>0.012141</c:v>
                </c:pt>
                <c:pt idx="2577">
                  <c:v>0.012901</c:v>
                </c:pt>
                <c:pt idx="2578">
                  <c:v>0.012324</c:v>
                </c:pt>
                <c:pt idx="2579">
                  <c:v>0.012122</c:v>
                </c:pt>
                <c:pt idx="2580">
                  <c:v>0.012475</c:v>
                </c:pt>
                <c:pt idx="2581">
                  <c:v>0.012107</c:v>
                </c:pt>
                <c:pt idx="2582">
                  <c:v>0.012878</c:v>
                </c:pt>
                <c:pt idx="2583">
                  <c:v>0.012127</c:v>
                </c:pt>
                <c:pt idx="2584">
                  <c:v>0.012054</c:v>
                </c:pt>
                <c:pt idx="2585">
                  <c:v>0.012488</c:v>
                </c:pt>
                <c:pt idx="2586">
                  <c:v>0.014174</c:v>
                </c:pt>
                <c:pt idx="2587">
                  <c:v>0.012258</c:v>
                </c:pt>
                <c:pt idx="2588">
                  <c:v>0.012175</c:v>
                </c:pt>
                <c:pt idx="2589">
                  <c:v>0.01248</c:v>
                </c:pt>
                <c:pt idx="2590">
                  <c:v>0.013394</c:v>
                </c:pt>
                <c:pt idx="2591">
                  <c:v>0.013454</c:v>
                </c:pt>
                <c:pt idx="2592">
                  <c:v>0.012136</c:v>
                </c:pt>
                <c:pt idx="2593">
                  <c:v>0.012375</c:v>
                </c:pt>
                <c:pt idx="2594">
                  <c:v>0.012241</c:v>
                </c:pt>
                <c:pt idx="2595">
                  <c:v>0.01346</c:v>
                </c:pt>
                <c:pt idx="2596">
                  <c:v>0.012668</c:v>
                </c:pt>
                <c:pt idx="2597">
                  <c:v>0.012087</c:v>
                </c:pt>
                <c:pt idx="2598">
                  <c:v>0.012912</c:v>
                </c:pt>
                <c:pt idx="2599">
                  <c:v>0.013678</c:v>
                </c:pt>
                <c:pt idx="2600">
                  <c:v>0.012049</c:v>
                </c:pt>
                <c:pt idx="2601">
                  <c:v>0.012323</c:v>
                </c:pt>
                <c:pt idx="2602">
                  <c:v>0.012158</c:v>
                </c:pt>
                <c:pt idx="2603">
                  <c:v>0.050517</c:v>
                </c:pt>
                <c:pt idx="2604">
                  <c:v>0.012192</c:v>
                </c:pt>
                <c:pt idx="2605">
                  <c:v>0.012358</c:v>
                </c:pt>
                <c:pt idx="2606">
                  <c:v>0.012952</c:v>
                </c:pt>
                <c:pt idx="2607">
                  <c:v>0.01176</c:v>
                </c:pt>
                <c:pt idx="2608">
                  <c:v>0.012142</c:v>
                </c:pt>
                <c:pt idx="2609">
                  <c:v>0.015316</c:v>
                </c:pt>
                <c:pt idx="2610">
                  <c:v>0.012052</c:v>
                </c:pt>
                <c:pt idx="2611">
                  <c:v>0.012542</c:v>
                </c:pt>
                <c:pt idx="2612">
                  <c:v>0.013676</c:v>
                </c:pt>
                <c:pt idx="2613">
                  <c:v>0.012218</c:v>
                </c:pt>
                <c:pt idx="2614">
                  <c:v>0.01199</c:v>
                </c:pt>
                <c:pt idx="2615">
                  <c:v>0.013695</c:v>
                </c:pt>
                <c:pt idx="2616">
                  <c:v>0.012084</c:v>
                </c:pt>
                <c:pt idx="2617">
                  <c:v>0.012318</c:v>
                </c:pt>
                <c:pt idx="2618">
                  <c:v>0.012111</c:v>
                </c:pt>
                <c:pt idx="2619">
                  <c:v>0.012737</c:v>
                </c:pt>
                <c:pt idx="2620">
                  <c:v>0.014547</c:v>
                </c:pt>
                <c:pt idx="2621">
                  <c:v>0.012255</c:v>
                </c:pt>
                <c:pt idx="2622">
                  <c:v>0.012599</c:v>
                </c:pt>
                <c:pt idx="2623">
                  <c:v>0.012078</c:v>
                </c:pt>
                <c:pt idx="2624">
                  <c:v>0.17147</c:v>
                </c:pt>
                <c:pt idx="2625">
                  <c:v>0.012492</c:v>
                </c:pt>
                <c:pt idx="2626">
                  <c:v>0.013558</c:v>
                </c:pt>
                <c:pt idx="2627">
                  <c:v>0.012285</c:v>
                </c:pt>
                <c:pt idx="2628">
                  <c:v>0.013719</c:v>
                </c:pt>
                <c:pt idx="2629">
                  <c:v>0.013562</c:v>
                </c:pt>
                <c:pt idx="2630">
                  <c:v>0.012845</c:v>
                </c:pt>
                <c:pt idx="2631">
                  <c:v>0.013879</c:v>
                </c:pt>
                <c:pt idx="2632">
                  <c:v>0.012142</c:v>
                </c:pt>
                <c:pt idx="2633">
                  <c:v>0.012111</c:v>
                </c:pt>
                <c:pt idx="2634">
                  <c:v>0.011509</c:v>
                </c:pt>
                <c:pt idx="2635">
                  <c:v>0.01304</c:v>
                </c:pt>
                <c:pt idx="2636">
                  <c:v>0.013113</c:v>
                </c:pt>
                <c:pt idx="2637">
                  <c:v>0.012434</c:v>
                </c:pt>
                <c:pt idx="2638">
                  <c:v>0.012778</c:v>
                </c:pt>
                <c:pt idx="2639">
                  <c:v>0.013795</c:v>
                </c:pt>
                <c:pt idx="2640">
                  <c:v>0.012241</c:v>
                </c:pt>
                <c:pt idx="2641">
                  <c:v>0.016321</c:v>
                </c:pt>
                <c:pt idx="2642">
                  <c:v>0.012316</c:v>
                </c:pt>
                <c:pt idx="2643">
                  <c:v>0.01233</c:v>
                </c:pt>
                <c:pt idx="2644">
                  <c:v>0.012203</c:v>
                </c:pt>
                <c:pt idx="2645">
                  <c:v>0.012106</c:v>
                </c:pt>
                <c:pt idx="2646">
                  <c:v>0.012193</c:v>
                </c:pt>
                <c:pt idx="2647">
                  <c:v>0.012159</c:v>
                </c:pt>
                <c:pt idx="2648">
                  <c:v>0.012737</c:v>
                </c:pt>
                <c:pt idx="2649">
                  <c:v>0.012256</c:v>
                </c:pt>
                <c:pt idx="2650">
                  <c:v>0.012504</c:v>
                </c:pt>
                <c:pt idx="2651">
                  <c:v>0.012817</c:v>
                </c:pt>
                <c:pt idx="2652">
                  <c:v>0.012226</c:v>
                </c:pt>
                <c:pt idx="2653">
                  <c:v>0.012435</c:v>
                </c:pt>
                <c:pt idx="2654">
                  <c:v>0.012488</c:v>
                </c:pt>
                <c:pt idx="2655">
                  <c:v>0.011708</c:v>
                </c:pt>
                <c:pt idx="2656">
                  <c:v>0.012345</c:v>
                </c:pt>
                <c:pt idx="2657">
                  <c:v>0.012395</c:v>
                </c:pt>
                <c:pt idx="2658">
                  <c:v>0.012327</c:v>
                </c:pt>
                <c:pt idx="2659">
                  <c:v>0.012392</c:v>
                </c:pt>
                <c:pt idx="2660">
                  <c:v>0.013168</c:v>
                </c:pt>
                <c:pt idx="2661">
                  <c:v>0.012217</c:v>
                </c:pt>
                <c:pt idx="2662">
                  <c:v>0.012204</c:v>
                </c:pt>
                <c:pt idx="2663">
                  <c:v>0.012174</c:v>
                </c:pt>
                <c:pt idx="2664">
                  <c:v>0.011895</c:v>
                </c:pt>
                <c:pt idx="2665">
                  <c:v>0.012146</c:v>
                </c:pt>
                <c:pt idx="2666">
                  <c:v>0.013262</c:v>
                </c:pt>
                <c:pt idx="2667">
                  <c:v>0.015814</c:v>
                </c:pt>
                <c:pt idx="2668">
                  <c:v>0.012284</c:v>
                </c:pt>
                <c:pt idx="2669">
                  <c:v>0.012506</c:v>
                </c:pt>
                <c:pt idx="2670">
                  <c:v>0.012052</c:v>
                </c:pt>
                <c:pt idx="2671">
                  <c:v>0.012192</c:v>
                </c:pt>
                <c:pt idx="2672">
                  <c:v>0.012248</c:v>
                </c:pt>
                <c:pt idx="2673">
                  <c:v>0.012216</c:v>
                </c:pt>
                <c:pt idx="2674">
                  <c:v>0.012172</c:v>
                </c:pt>
                <c:pt idx="2675">
                  <c:v>0.012402</c:v>
                </c:pt>
                <c:pt idx="2676">
                  <c:v>0.01205</c:v>
                </c:pt>
                <c:pt idx="2677">
                  <c:v>0.012172</c:v>
                </c:pt>
                <c:pt idx="2678">
                  <c:v>0.012102</c:v>
                </c:pt>
                <c:pt idx="2679">
                  <c:v>0.01214</c:v>
                </c:pt>
                <c:pt idx="2680">
                  <c:v>0.012113</c:v>
                </c:pt>
                <c:pt idx="2681">
                  <c:v>0.012228</c:v>
                </c:pt>
                <c:pt idx="2682">
                  <c:v>0.01226</c:v>
                </c:pt>
                <c:pt idx="2683">
                  <c:v>0.012638</c:v>
                </c:pt>
                <c:pt idx="2684">
                  <c:v>0.012332</c:v>
                </c:pt>
                <c:pt idx="2685">
                  <c:v>0.012639</c:v>
                </c:pt>
                <c:pt idx="2686">
                  <c:v>0.012794</c:v>
                </c:pt>
                <c:pt idx="2687">
                  <c:v>0.01245</c:v>
                </c:pt>
                <c:pt idx="2688">
                  <c:v>0.012163</c:v>
                </c:pt>
                <c:pt idx="2689">
                  <c:v>0.011907</c:v>
                </c:pt>
                <c:pt idx="2690">
                  <c:v>0.012203</c:v>
                </c:pt>
                <c:pt idx="2691">
                  <c:v>0.012106</c:v>
                </c:pt>
                <c:pt idx="2692">
                  <c:v>0.012305</c:v>
                </c:pt>
                <c:pt idx="2693">
                  <c:v>0.011858</c:v>
                </c:pt>
                <c:pt idx="2694">
                  <c:v>0.012327</c:v>
                </c:pt>
                <c:pt idx="2695">
                  <c:v>0.01266</c:v>
                </c:pt>
                <c:pt idx="2696">
                  <c:v>0.012168</c:v>
                </c:pt>
                <c:pt idx="2697">
                  <c:v>0.012512</c:v>
                </c:pt>
                <c:pt idx="2698">
                  <c:v>0.012149</c:v>
                </c:pt>
                <c:pt idx="2699">
                  <c:v>0.012028</c:v>
                </c:pt>
                <c:pt idx="2700">
                  <c:v>0.01374</c:v>
                </c:pt>
                <c:pt idx="2701">
                  <c:v>0.012709</c:v>
                </c:pt>
                <c:pt idx="2702">
                  <c:v>0.012356</c:v>
                </c:pt>
                <c:pt idx="2703">
                  <c:v>0.013111</c:v>
                </c:pt>
                <c:pt idx="2704">
                  <c:v>0.012154</c:v>
                </c:pt>
                <c:pt idx="2705">
                  <c:v>0.012416</c:v>
                </c:pt>
                <c:pt idx="2706">
                  <c:v>0.011894</c:v>
                </c:pt>
                <c:pt idx="2707">
                  <c:v>0.012196</c:v>
                </c:pt>
                <c:pt idx="2708">
                  <c:v>0.0129</c:v>
                </c:pt>
                <c:pt idx="2709">
                  <c:v>0.012209</c:v>
                </c:pt>
                <c:pt idx="2710">
                  <c:v>0.012071</c:v>
                </c:pt>
                <c:pt idx="2711">
                  <c:v>0.012782</c:v>
                </c:pt>
                <c:pt idx="2712">
                  <c:v>0.012456</c:v>
                </c:pt>
                <c:pt idx="2713">
                  <c:v>0.012194</c:v>
                </c:pt>
                <c:pt idx="2714">
                  <c:v>0.012237</c:v>
                </c:pt>
                <c:pt idx="2715">
                  <c:v>0.011999</c:v>
                </c:pt>
                <c:pt idx="2716">
                  <c:v>0.011927</c:v>
                </c:pt>
                <c:pt idx="2717">
                  <c:v>0.012129</c:v>
                </c:pt>
                <c:pt idx="2718">
                  <c:v>0.014422</c:v>
                </c:pt>
                <c:pt idx="2719">
                  <c:v>0.013126</c:v>
                </c:pt>
                <c:pt idx="2720">
                  <c:v>0.013128</c:v>
                </c:pt>
                <c:pt idx="2721">
                  <c:v>0.012438</c:v>
                </c:pt>
                <c:pt idx="2722">
                  <c:v>0.012217</c:v>
                </c:pt>
                <c:pt idx="2723">
                  <c:v>0.012412</c:v>
                </c:pt>
                <c:pt idx="2724">
                  <c:v>0.012102</c:v>
                </c:pt>
                <c:pt idx="2725">
                  <c:v>0.012228</c:v>
                </c:pt>
                <c:pt idx="2726">
                  <c:v>0.012373</c:v>
                </c:pt>
                <c:pt idx="2727">
                  <c:v>0.012153</c:v>
                </c:pt>
                <c:pt idx="2728">
                  <c:v>0.012104</c:v>
                </c:pt>
                <c:pt idx="2729">
                  <c:v>0.012297</c:v>
                </c:pt>
                <c:pt idx="2730">
                  <c:v>0.012444</c:v>
                </c:pt>
                <c:pt idx="2731">
                  <c:v>0.01261</c:v>
                </c:pt>
                <c:pt idx="2732">
                  <c:v>0.012551</c:v>
                </c:pt>
                <c:pt idx="2733">
                  <c:v>0.012082</c:v>
                </c:pt>
                <c:pt idx="2734">
                  <c:v>0.012642</c:v>
                </c:pt>
                <c:pt idx="2735">
                  <c:v>0.01184</c:v>
                </c:pt>
                <c:pt idx="2736">
                  <c:v>0.012126</c:v>
                </c:pt>
                <c:pt idx="2737">
                  <c:v>0.012496</c:v>
                </c:pt>
                <c:pt idx="2738">
                  <c:v>0.012161</c:v>
                </c:pt>
                <c:pt idx="2739">
                  <c:v>0.013427</c:v>
                </c:pt>
                <c:pt idx="2740">
                  <c:v>0.012746</c:v>
                </c:pt>
                <c:pt idx="2741">
                  <c:v>0.0129</c:v>
                </c:pt>
                <c:pt idx="2742">
                  <c:v>0.012435</c:v>
                </c:pt>
                <c:pt idx="2743">
                  <c:v>0.012549</c:v>
                </c:pt>
                <c:pt idx="2744">
                  <c:v>0.012114</c:v>
                </c:pt>
                <c:pt idx="2745">
                  <c:v>0.01246</c:v>
                </c:pt>
                <c:pt idx="2746">
                  <c:v>0.012266</c:v>
                </c:pt>
                <c:pt idx="2747">
                  <c:v>0.012478</c:v>
                </c:pt>
                <c:pt idx="2748">
                  <c:v>0.01273</c:v>
                </c:pt>
                <c:pt idx="2749">
                  <c:v>0.012186</c:v>
                </c:pt>
                <c:pt idx="2750">
                  <c:v>0.012575</c:v>
                </c:pt>
                <c:pt idx="2751">
                  <c:v>0.012453</c:v>
                </c:pt>
                <c:pt idx="2752">
                  <c:v>0.012866</c:v>
                </c:pt>
                <c:pt idx="2753">
                  <c:v>0.012101</c:v>
                </c:pt>
                <c:pt idx="2754">
                  <c:v>0.012678</c:v>
                </c:pt>
                <c:pt idx="2755">
                  <c:v>0.012005</c:v>
                </c:pt>
                <c:pt idx="2756">
                  <c:v>0.012437</c:v>
                </c:pt>
                <c:pt idx="2757">
                  <c:v>0.012241</c:v>
                </c:pt>
                <c:pt idx="2758">
                  <c:v>0.014684</c:v>
                </c:pt>
                <c:pt idx="2759">
                  <c:v>0.012311</c:v>
                </c:pt>
                <c:pt idx="2760">
                  <c:v>0.012767</c:v>
                </c:pt>
                <c:pt idx="2761">
                  <c:v>0.01223</c:v>
                </c:pt>
                <c:pt idx="2762">
                  <c:v>0.0125</c:v>
                </c:pt>
                <c:pt idx="2763">
                  <c:v>0.012657</c:v>
                </c:pt>
                <c:pt idx="2764">
                  <c:v>0.012163</c:v>
                </c:pt>
                <c:pt idx="2765">
                  <c:v>0.012139</c:v>
                </c:pt>
                <c:pt idx="2766">
                  <c:v>0.011838</c:v>
                </c:pt>
                <c:pt idx="2767">
                  <c:v>0.012126</c:v>
                </c:pt>
                <c:pt idx="2768">
                  <c:v>0.012309</c:v>
                </c:pt>
                <c:pt idx="2769">
                  <c:v>0.012684</c:v>
                </c:pt>
                <c:pt idx="2770">
                  <c:v>0.012152</c:v>
                </c:pt>
                <c:pt idx="2771">
                  <c:v>0.015169</c:v>
                </c:pt>
                <c:pt idx="2772">
                  <c:v>0.012109</c:v>
                </c:pt>
                <c:pt idx="2773">
                  <c:v>0.012979</c:v>
                </c:pt>
                <c:pt idx="2774">
                  <c:v>0.012441</c:v>
                </c:pt>
                <c:pt idx="2775">
                  <c:v>0.012658</c:v>
                </c:pt>
                <c:pt idx="2776">
                  <c:v>0.012153</c:v>
                </c:pt>
                <c:pt idx="2777">
                  <c:v>0.012081</c:v>
                </c:pt>
                <c:pt idx="2778">
                  <c:v>0.014286</c:v>
                </c:pt>
                <c:pt idx="2779">
                  <c:v>0.012185</c:v>
                </c:pt>
                <c:pt idx="2780">
                  <c:v>0.012284</c:v>
                </c:pt>
                <c:pt idx="2781">
                  <c:v>0.012416</c:v>
                </c:pt>
                <c:pt idx="2782">
                  <c:v>0.011597</c:v>
                </c:pt>
                <c:pt idx="2783">
                  <c:v>0.011999</c:v>
                </c:pt>
                <c:pt idx="2784">
                  <c:v>0.012263</c:v>
                </c:pt>
                <c:pt idx="2785">
                  <c:v>0.012604</c:v>
                </c:pt>
                <c:pt idx="2786">
                  <c:v>0.011935</c:v>
                </c:pt>
                <c:pt idx="2787">
                  <c:v>0.012984</c:v>
                </c:pt>
                <c:pt idx="2788">
                  <c:v>0.012251</c:v>
                </c:pt>
                <c:pt idx="2789">
                  <c:v>0.012535</c:v>
                </c:pt>
                <c:pt idx="2790">
                  <c:v>0.012314</c:v>
                </c:pt>
                <c:pt idx="2791">
                  <c:v>0.012103</c:v>
                </c:pt>
                <c:pt idx="2792">
                  <c:v>0.012565</c:v>
                </c:pt>
                <c:pt idx="2793">
                  <c:v>0.012417</c:v>
                </c:pt>
                <c:pt idx="2794">
                  <c:v>0.012207</c:v>
                </c:pt>
                <c:pt idx="2795">
                  <c:v>0.01241</c:v>
                </c:pt>
                <c:pt idx="2796">
                  <c:v>0.012176</c:v>
                </c:pt>
                <c:pt idx="2797">
                  <c:v>0.012424</c:v>
                </c:pt>
                <c:pt idx="2798">
                  <c:v>0.012458</c:v>
                </c:pt>
                <c:pt idx="2799">
                  <c:v>0.011864</c:v>
                </c:pt>
                <c:pt idx="2800">
                  <c:v>0.012107</c:v>
                </c:pt>
                <c:pt idx="2801">
                  <c:v>0.012222</c:v>
                </c:pt>
                <c:pt idx="2802">
                  <c:v>0.013682</c:v>
                </c:pt>
                <c:pt idx="2803">
                  <c:v>0.012668</c:v>
                </c:pt>
                <c:pt idx="2804">
                  <c:v>0.012437</c:v>
                </c:pt>
                <c:pt idx="2805">
                  <c:v>0.022459</c:v>
                </c:pt>
                <c:pt idx="2806">
                  <c:v>0.012229</c:v>
                </c:pt>
                <c:pt idx="2807">
                  <c:v>0.012322</c:v>
                </c:pt>
                <c:pt idx="2808">
                  <c:v>0.01277</c:v>
                </c:pt>
                <c:pt idx="2809">
                  <c:v>0.012</c:v>
                </c:pt>
                <c:pt idx="2810">
                  <c:v>0.012794</c:v>
                </c:pt>
                <c:pt idx="2811">
                  <c:v>0.011959</c:v>
                </c:pt>
                <c:pt idx="2812">
                  <c:v>0.012345</c:v>
                </c:pt>
                <c:pt idx="2813">
                  <c:v>0.012155</c:v>
                </c:pt>
                <c:pt idx="2814">
                  <c:v>0.01262</c:v>
                </c:pt>
                <c:pt idx="2815">
                  <c:v>0.012333</c:v>
                </c:pt>
                <c:pt idx="2816">
                  <c:v>0.012263</c:v>
                </c:pt>
                <c:pt idx="2817">
                  <c:v>0.012544</c:v>
                </c:pt>
                <c:pt idx="2818">
                  <c:v>0.012342</c:v>
                </c:pt>
                <c:pt idx="2819">
                  <c:v>0.012037</c:v>
                </c:pt>
                <c:pt idx="2820">
                  <c:v>0.012388</c:v>
                </c:pt>
                <c:pt idx="2821">
                  <c:v>0.012158</c:v>
                </c:pt>
                <c:pt idx="2822">
                  <c:v>0.012183</c:v>
                </c:pt>
                <c:pt idx="2823">
                  <c:v>0.012582</c:v>
                </c:pt>
                <c:pt idx="2824">
                  <c:v>0.012146</c:v>
                </c:pt>
                <c:pt idx="2825">
                  <c:v>0.012118</c:v>
                </c:pt>
                <c:pt idx="2826">
                  <c:v>0.0137</c:v>
                </c:pt>
                <c:pt idx="2827">
                  <c:v>0.012022</c:v>
                </c:pt>
                <c:pt idx="2828">
                  <c:v>0.012125</c:v>
                </c:pt>
                <c:pt idx="2829">
                  <c:v>0.012069</c:v>
                </c:pt>
                <c:pt idx="2830">
                  <c:v>0.012206</c:v>
                </c:pt>
                <c:pt idx="2831">
                  <c:v>0.012208</c:v>
                </c:pt>
                <c:pt idx="2832">
                  <c:v>0.012101</c:v>
                </c:pt>
                <c:pt idx="2833">
                  <c:v>0.012489</c:v>
                </c:pt>
                <c:pt idx="2834">
                  <c:v>0.012209</c:v>
                </c:pt>
                <c:pt idx="2835">
                  <c:v>0.013421</c:v>
                </c:pt>
                <c:pt idx="2836">
                  <c:v>0.013354</c:v>
                </c:pt>
                <c:pt idx="2837">
                  <c:v>0.012172</c:v>
                </c:pt>
                <c:pt idx="2838">
                  <c:v>0.012278</c:v>
                </c:pt>
                <c:pt idx="2839">
                  <c:v>0.015353</c:v>
                </c:pt>
                <c:pt idx="2840">
                  <c:v>0.012588</c:v>
                </c:pt>
                <c:pt idx="2841">
                  <c:v>0.012372</c:v>
                </c:pt>
                <c:pt idx="2842">
                  <c:v>0.012555</c:v>
                </c:pt>
                <c:pt idx="2843">
                  <c:v>0.012423</c:v>
                </c:pt>
                <c:pt idx="2844">
                  <c:v>0.012547</c:v>
                </c:pt>
                <c:pt idx="2845">
                  <c:v>0.01237</c:v>
                </c:pt>
                <c:pt idx="2846">
                  <c:v>0.014164</c:v>
                </c:pt>
                <c:pt idx="2847">
                  <c:v>0.012234</c:v>
                </c:pt>
                <c:pt idx="2848">
                  <c:v>0.012104</c:v>
                </c:pt>
                <c:pt idx="2849">
                  <c:v>0.012176</c:v>
                </c:pt>
                <c:pt idx="2850">
                  <c:v>0.012335</c:v>
                </c:pt>
                <c:pt idx="2851">
                  <c:v>0.012703</c:v>
                </c:pt>
                <c:pt idx="2852">
                  <c:v>0.012137</c:v>
                </c:pt>
                <c:pt idx="2853">
                  <c:v>0.012157</c:v>
                </c:pt>
                <c:pt idx="2854">
                  <c:v>0.012099</c:v>
                </c:pt>
                <c:pt idx="2855">
                  <c:v>0.012488</c:v>
                </c:pt>
                <c:pt idx="2856">
                  <c:v>0.012325</c:v>
                </c:pt>
                <c:pt idx="2857">
                  <c:v>0.012373</c:v>
                </c:pt>
                <c:pt idx="2858">
                  <c:v>0.013079</c:v>
                </c:pt>
                <c:pt idx="2859">
                  <c:v>0.012147</c:v>
                </c:pt>
                <c:pt idx="2860">
                  <c:v>0.012216</c:v>
                </c:pt>
                <c:pt idx="2861">
                  <c:v>0.012046</c:v>
                </c:pt>
                <c:pt idx="2862">
                  <c:v>0.012211</c:v>
                </c:pt>
                <c:pt idx="2863">
                  <c:v>0.012165</c:v>
                </c:pt>
                <c:pt idx="2864">
                  <c:v>0.012234</c:v>
                </c:pt>
                <c:pt idx="2865">
                  <c:v>0.012567</c:v>
                </c:pt>
                <c:pt idx="2866">
                  <c:v>0.011942</c:v>
                </c:pt>
                <c:pt idx="2867">
                  <c:v>0.012287</c:v>
                </c:pt>
                <c:pt idx="2868">
                  <c:v>0.012267</c:v>
                </c:pt>
                <c:pt idx="2869">
                  <c:v>0.011632</c:v>
                </c:pt>
                <c:pt idx="2870">
                  <c:v>0.01244</c:v>
                </c:pt>
                <c:pt idx="2871">
                  <c:v>0.012508</c:v>
                </c:pt>
                <c:pt idx="2872">
                  <c:v>0.011806</c:v>
                </c:pt>
                <c:pt idx="2873">
                  <c:v>0.013666</c:v>
                </c:pt>
                <c:pt idx="2874">
                  <c:v>0.012089</c:v>
                </c:pt>
                <c:pt idx="2875">
                  <c:v>0.012129</c:v>
                </c:pt>
                <c:pt idx="2876">
                  <c:v>0.012503</c:v>
                </c:pt>
                <c:pt idx="2877">
                  <c:v>0.011691</c:v>
                </c:pt>
                <c:pt idx="2878">
                  <c:v>0.011814</c:v>
                </c:pt>
                <c:pt idx="2879">
                  <c:v>0.013144</c:v>
                </c:pt>
                <c:pt idx="2880">
                  <c:v>0.012079</c:v>
                </c:pt>
                <c:pt idx="2881">
                  <c:v>0.01229</c:v>
                </c:pt>
                <c:pt idx="2882">
                  <c:v>0.012254</c:v>
                </c:pt>
                <c:pt idx="2883">
                  <c:v>0.01165</c:v>
                </c:pt>
                <c:pt idx="2884">
                  <c:v>0.076492</c:v>
                </c:pt>
                <c:pt idx="2885">
                  <c:v>0.012197</c:v>
                </c:pt>
                <c:pt idx="2886">
                  <c:v>0.012117</c:v>
                </c:pt>
                <c:pt idx="2887">
                  <c:v>0.012861</c:v>
                </c:pt>
                <c:pt idx="2888">
                  <c:v>0.012288</c:v>
                </c:pt>
                <c:pt idx="2889">
                  <c:v>0.012498</c:v>
                </c:pt>
                <c:pt idx="2890">
                  <c:v>0.01256</c:v>
                </c:pt>
                <c:pt idx="2891">
                  <c:v>0.011898</c:v>
                </c:pt>
                <c:pt idx="2892">
                  <c:v>0.012034</c:v>
                </c:pt>
                <c:pt idx="2893">
                  <c:v>0.012398</c:v>
                </c:pt>
                <c:pt idx="2894">
                  <c:v>0.012617</c:v>
                </c:pt>
                <c:pt idx="2895">
                  <c:v>0.012194</c:v>
                </c:pt>
                <c:pt idx="2896">
                  <c:v>0.012199</c:v>
                </c:pt>
                <c:pt idx="2897">
                  <c:v>0.012323</c:v>
                </c:pt>
                <c:pt idx="2898">
                  <c:v>0.012093</c:v>
                </c:pt>
                <c:pt idx="2899">
                  <c:v>0.012183</c:v>
                </c:pt>
                <c:pt idx="2900">
                  <c:v>0.012426</c:v>
                </c:pt>
                <c:pt idx="2901">
                  <c:v>0.011999</c:v>
                </c:pt>
                <c:pt idx="2902">
                  <c:v>0.012663</c:v>
                </c:pt>
                <c:pt idx="2903">
                  <c:v>0.013577</c:v>
                </c:pt>
                <c:pt idx="2904">
                  <c:v>0.012307</c:v>
                </c:pt>
                <c:pt idx="2905">
                  <c:v>0.01531</c:v>
                </c:pt>
                <c:pt idx="2906">
                  <c:v>0.013116</c:v>
                </c:pt>
                <c:pt idx="2907">
                  <c:v>0.013431</c:v>
                </c:pt>
                <c:pt idx="2908">
                  <c:v>0.012167</c:v>
                </c:pt>
                <c:pt idx="2909">
                  <c:v>0.012106</c:v>
                </c:pt>
                <c:pt idx="2910">
                  <c:v>0.012414</c:v>
                </c:pt>
                <c:pt idx="2911">
                  <c:v>0.012151</c:v>
                </c:pt>
                <c:pt idx="2912">
                  <c:v>0.012278</c:v>
                </c:pt>
                <c:pt idx="2913">
                  <c:v>0.012256</c:v>
                </c:pt>
                <c:pt idx="2914">
                  <c:v>0.012265</c:v>
                </c:pt>
                <c:pt idx="2915">
                  <c:v>0.012154</c:v>
                </c:pt>
                <c:pt idx="2916">
                  <c:v>0.012341</c:v>
                </c:pt>
                <c:pt idx="2917">
                  <c:v>0.012156</c:v>
                </c:pt>
                <c:pt idx="2918">
                  <c:v>0.012514</c:v>
                </c:pt>
                <c:pt idx="2919">
                  <c:v>0.012256</c:v>
                </c:pt>
                <c:pt idx="2920">
                  <c:v>0.012499</c:v>
                </c:pt>
                <c:pt idx="2921">
                  <c:v>0.012244</c:v>
                </c:pt>
                <c:pt idx="2922">
                  <c:v>0.012285</c:v>
                </c:pt>
                <c:pt idx="2923">
                  <c:v>0.012343</c:v>
                </c:pt>
                <c:pt idx="2924">
                  <c:v>0.012255</c:v>
                </c:pt>
                <c:pt idx="2925">
                  <c:v>0.01226</c:v>
                </c:pt>
                <c:pt idx="2926">
                  <c:v>0.012158</c:v>
                </c:pt>
                <c:pt idx="2927">
                  <c:v>0.012147</c:v>
                </c:pt>
                <c:pt idx="2928">
                  <c:v>0.012157</c:v>
                </c:pt>
                <c:pt idx="2929">
                  <c:v>0.012579</c:v>
                </c:pt>
                <c:pt idx="2930">
                  <c:v>0.012182</c:v>
                </c:pt>
                <c:pt idx="2931">
                  <c:v>0.012217</c:v>
                </c:pt>
                <c:pt idx="2932">
                  <c:v>0.012182</c:v>
                </c:pt>
                <c:pt idx="2933">
                  <c:v>0.012218</c:v>
                </c:pt>
                <c:pt idx="2934">
                  <c:v>0.012143</c:v>
                </c:pt>
                <c:pt idx="2935">
                  <c:v>0.012338</c:v>
                </c:pt>
                <c:pt idx="2936">
                  <c:v>0.013227</c:v>
                </c:pt>
                <c:pt idx="2937">
                  <c:v>0.012273</c:v>
                </c:pt>
                <c:pt idx="2938">
                  <c:v>0.012178</c:v>
                </c:pt>
                <c:pt idx="2939">
                  <c:v>0.012802</c:v>
                </c:pt>
                <c:pt idx="2940">
                  <c:v>0.012245</c:v>
                </c:pt>
                <c:pt idx="2941">
                  <c:v>0.013187</c:v>
                </c:pt>
                <c:pt idx="2942">
                  <c:v>0.012495</c:v>
                </c:pt>
                <c:pt idx="2943">
                  <c:v>0.012165</c:v>
                </c:pt>
                <c:pt idx="2944">
                  <c:v>0.012925</c:v>
                </c:pt>
                <c:pt idx="2945">
                  <c:v>0.012044</c:v>
                </c:pt>
                <c:pt idx="2946">
                  <c:v>0.012494</c:v>
                </c:pt>
                <c:pt idx="2947">
                  <c:v>0.012985</c:v>
                </c:pt>
                <c:pt idx="2948">
                  <c:v>0.012277</c:v>
                </c:pt>
                <c:pt idx="2949">
                  <c:v>0.012258</c:v>
                </c:pt>
                <c:pt idx="2950">
                  <c:v>0.012192</c:v>
                </c:pt>
                <c:pt idx="2951">
                  <c:v>0.012691</c:v>
                </c:pt>
                <c:pt idx="2952">
                  <c:v>0.018454</c:v>
                </c:pt>
                <c:pt idx="2953">
                  <c:v>0.012471</c:v>
                </c:pt>
                <c:pt idx="2954">
                  <c:v>0.012573</c:v>
                </c:pt>
                <c:pt idx="2955">
                  <c:v>0.013523</c:v>
                </c:pt>
                <c:pt idx="2956">
                  <c:v>0.012412</c:v>
                </c:pt>
                <c:pt idx="2957">
                  <c:v>0.01201</c:v>
                </c:pt>
                <c:pt idx="2958">
                  <c:v>0.012141</c:v>
                </c:pt>
                <c:pt idx="2959">
                  <c:v>0.013075</c:v>
                </c:pt>
                <c:pt idx="2960">
                  <c:v>0.012589</c:v>
                </c:pt>
                <c:pt idx="2961">
                  <c:v>0.012438</c:v>
                </c:pt>
                <c:pt idx="2962">
                  <c:v>0.012305</c:v>
                </c:pt>
                <c:pt idx="2963">
                  <c:v>0.012135</c:v>
                </c:pt>
                <c:pt idx="2964">
                  <c:v>0.012297</c:v>
                </c:pt>
                <c:pt idx="2965">
                  <c:v>0.012323</c:v>
                </c:pt>
                <c:pt idx="2966">
                  <c:v>0.012105</c:v>
                </c:pt>
                <c:pt idx="2967">
                  <c:v>0.012117</c:v>
                </c:pt>
                <c:pt idx="2968">
                  <c:v>0.012522</c:v>
                </c:pt>
                <c:pt idx="2969">
                  <c:v>0.012813</c:v>
                </c:pt>
                <c:pt idx="2970">
                  <c:v>0.012233</c:v>
                </c:pt>
                <c:pt idx="2971">
                  <c:v>0.012167</c:v>
                </c:pt>
                <c:pt idx="2972">
                  <c:v>0.01243</c:v>
                </c:pt>
                <c:pt idx="2973">
                  <c:v>0.012427</c:v>
                </c:pt>
                <c:pt idx="2974">
                  <c:v>0.012226</c:v>
                </c:pt>
                <c:pt idx="2975">
                  <c:v>0.012775</c:v>
                </c:pt>
                <c:pt idx="2976">
                  <c:v>0.012884</c:v>
                </c:pt>
                <c:pt idx="2977">
                  <c:v>0.012065</c:v>
                </c:pt>
                <c:pt idx="2978">
                  <c:v>0.012445</c:v>
                </c:pt>
                <c:pt idx="2979">
                  <c:v>0.012096</c:v>
                </c:pt>
                <c:pt idx="2980">
                  <c:v>0.012157</c:v>
                </c:pt>
                <c:pt idx="2981">
                  <c:v>0.01351</c:v>
                </c:pt>
                <c:pt idx="2982">
                  <c:v>0.01197</c:v>
                </c:pt>
                <c:pt idx="2983">
                  <c:v>0.012853</c:v>
                </c:pt>
                <c:pt idx="2984">
                  <c:v>0.012065</c:v>
                </c:pt>
                <c:pt idx="2985">
                  <c:v>0.012104</c:v>
                </c:pt>
                <c:pt idx="2986">
                  <c:v>0.034681</c:v>
                </c:pt>
                <c:pt idx="2987">
                  <c:v>0.12593</c:v>
                </c:pt>
                <c:pt idx="2988">
                  <c:v>0.012107</c:v>
                </c:pt>
                <c:pt idx="2989">
                  <c:v>0.012336</c:v>
                </c:pt>
                <c:pt idx="2990">
                  <c:v>0.011945</c:v>
                </c:pt>
                <c:pt idx="2991">
                  <c:v>0.012389</c:v>
                </c:pt>
                <c:pt idx="2992">
                  <c:v>0.01205</c:v>
                </c:pt>
                <c:pt idx="2993">
                  <c:v>0.012669</c:v>
                </c:pt>
                <c:pt idx="2994">
                  <c:v>0.013382</c:v>
                </c:pt>
                <c:pt idx="2995">
                  <c:v>0.012192</c:v>
                </c:pt>
                <c:pt idx="2996">
                  <c:v>0.01219</c:v>
                </c:pt>
                <c:pt idx="2997">
                  <c:v>0.012236</c:v>
                </c:pt>
                <c:pt idx="2998">
                  <c:v>0.013957</c:v>
                </c:pt>
                <c:pt idx="2999">
                  <c:v>0.012832</c:v>
                </c:pt>
                <c:pt idx="3000">
                  <c:v>0.012211</c:v>
                </c:pt>
                <c:pt idx="3001">
                  <c:v>0.012157</c:v>
                </c:pt>
                <c:pt idx="3002">
                  <c:v>0.012633</c:v>
                </c:pt>
                <c:pt idx="3003">
                  <c:v>0.012089</c:v>
                </c:pt>
                <c:pt idx="3004">
                  <c:v>0.012213</c:v>
                </c:pt>
                <c:pt idx="3005">
                  <c:v>0.026317</c:v>
                </c:pt>
                <c:pt idx="3006">
                  <c:v>0.011998</c:v>
                </c:pt>
                <c:pt idx="3007">
                  <c:v>0.013779</c:v>
                </c:pt>
                <c:pt idx="3008">
                  <c:v>0.012009</c:v>
                </c:pt>
                <c:pt idx="3009">
                  <c:v>0.012621</c:v>
                </c:pt>
                <c:pt idx="3010">
                  <c:v>0.011881</c:v>
                </c:pt>
                <c:pt idx="3011">
                  <c:v>0.012313</c:v>
                </c:pt>
                <c:pt idx="3012">
                  <c:v>0.012181</c:v>
                </c:pt>
                <c:pt idx="3013">
                  <c:v>0.011999</c:v>
                </c:pt>
                <c:pt idx="3014">
                  <c:v>0.013368</c:v>
                </c:pt>
                <c:pt idx="3015">
                  <c:v>0.012048</c:v>
                </c:pt>
                <c:pt idx="3016">
                  <c:v>0.012158</c:v>
                </c:pt>
                <c:pt idx="3017">
                  <c:v>0.012083</c:v>
                </c:pt>
                <c:pt idx="3018">
                  <c:v>0.012604</c:v>
                </c:pt>
                <c:pt idx="3019">
                  <c:v>0.01244</c:v>
                </c:pt>
                <c:pt idx="3020">
                  <c:v>0.011806</c:v>
                </c:pt>
                <c:pt idx="3021">
                  <c:v>0.012144</c:v>
                </c:pt>
                <c:pt idx="3022">
                  <c:v>0.012517</c:v>
                </c:pt>
                <c:pt idx="3023">
                  <c:v>0.01202</c:v>
                </c:pt>
                <c:pt idx="3024">
                  <c:v>0.013645</c:v>
                </c:pt>
                <c:pt idx="3025">
                  <c:v>0.012158</c:v>
                </c:pt>
                <c:pt idx="3026">
                  <c:v>0.012828</c:v>
                </c:pt>
                <c:pt idx="3027">
                  <c:v>0.012658</c:v>
                </c:pt>
                <c:pt idx="3028">
                  <c:v>0.012056</c:v>
                </c:pt>
                <c:pt idx="3029">
                  <c:v>0.012551</c:v>
                </c:pt>
                <c:pt idx="3030">
                  <c:v>0.012311</c:v>
                </c:pt>
                <c:pt idx="3031">
                  <c:v>0.01231</c:v>
                </c:pt>
                <c:pt idx="3032">
                  <c:v>0.012346</c:v>
                </c:pt>
                <c:pt idx="3033">
                  <c:v>0.012644</c:v>
                </c:pt>
                <c:pt idx="3034">
                  <c:v>0.012124</c:v>
                </c:pt>
                <c:pt idx="3035">
                  <c:v>0.016216</c:v>
                </c:pt>
                <c:pt idx="3036">
                  <c:v>0.01272</c:v>
                </c:pt>
                <c:pt idx="3037">
                  <c:v>0.012425</c:v>
                </c:pt>
                <c:pt idx="3038">
                  <c:v>0.012117</c:v>
                </c:pt>
                <c:pt idx="3039">
                  <c:v>0.012496</c:v>
                </c:pt>
                <c:pt idx="3040">
                  <c:v>0.012696</c:v>
                </c:pt>
                <c:pt idx="3041">
                  <c:v>0.012267</c:v>
                </c:pt>
                <c:pt idx="3042">
                  <c:v>0.012273</c:v>
                </c:pt>
                <c:pt idx="3043">
                  <c:v>0.012101</c:v>
                </c:pt>
                <c:pt idx="3044">
                  <c:v>0.012142</c:v>
                </c:pt>
                <c:pt idx="3045">
                  <c:v>0.012087</c:v>
                </c:pt>
                <c:pt idx="3046">
                  <c:v>0.011653</c:v>
                </c:pt>
                <c:pt idx="3047">
                  <c:v>0.012161</c:v>
                </c:pt>
                <c:pt idx="3048">
                  <c:v>0.012253</c:v>
                </c:pt>
                <c:pt idx="3049">
                  <c:v>0.012726</c:v>
                </c:pt>
                <c:pt idx="3050">
                  <c:v>0.012287</c:v>
                </c:pt>
                <c:pt idx="3051">
                  <c:v>0.013659</c:v>
                </c:pt>
                <c:pt idx="3052">
                  <c:v>0.01287</c:v>
                </c:pt>
                <c:pt idx="3053">
                  <c:v>0.0118</c:v>
                </c:pt>
                <c:pt idx="3054">
                  <c:v>0.012043</c:v>
                </c:pt>
                <c:pt idx="3055">
                  <c:v>0.011928</c:v>
                </c:pt>
                <c:pt idx="3056">
                  <c:v>0.012118</c:v>
                </c:pt>
                <c:pt idx="3057">
                  <c:v>0.011888</c:v>
                </c:pt>
                <c:pt idx="3058">
                  <c:v>0.011943</c:v>
                </c:pt>
                <c:pt idx="3059">
                  <c:v>0.012134</c:v>
                </c:pt>
                <c:pt idx="3060">
                  <c:v>0.012208</c:v>
                </c:pt>
                <c:pt idx="3061">
                  <c:v>0.011848</c:v>
                </c:pt>
                <c:pt idx="3062">
                  <c:v>0.012625</c:v>
                </c:pt>
                <c:pt idx="3063">
                  <c:v>0.012464</c:v>
                </c:pt>
                <c:pt idx="3064">
                  <c:v>0.15597</c:v>
                </c:pt>
                <c:pt idx="3065">
                  <c:v>0.012264</c:v>
                </c:pt>
                <c:pt idx="3066">
                  <c:v>0.01227</c:v>
                </c:pt>
                <c:pt idx="3067">
                  <c:v>0.012552</c:v>
                </c:pt>
                <c:pt idx="3068">
                  <c:v>0.012395</c:v>
                </c:pt>
                <c:pt idx="3069">
                  <c:v>0.01383</c:v>
                </c:pt>
                <c:pt idx="3070">
                  <c:v>0.01215</c:v>
                </c:pt>
                <c:pt idx="3071">
                  <c:v>0.012255</c:v>
                </c:pt>
                <c:pt idx="3072">
                  <c:v>0.012184</c:v>
                </c:pt>
                <c:pt idx="3073">
                  <c:v>0.01218</c:v>
                </c:pt>
                <c:pt idx="3074">
                  <c:v>0.012813</c:v>
                </c:pt>
                <c:pt idx="3075">
                  <c:v>0.011935</c:v>
                </c:pt>
                <c:pt idx="3076">
                  <c:v>0.012356</c:v>
                </c:pt>
                <c:pt idx="3077">
                  <c:v>0.012069</c:v>
                </c:pt>
                <c:pt idx="3078">
                  <c:v>0.012069</c:v>
                </c:pt>
                <c:pt idx="3079">
                  <c:v>0.012318</c:v>
                </c:pt>
                <c:pt idx="3080">
                  <c:v>0.01266</c:v>
                </c:pt>
                <c:pt idx="3081">
                  <c:v>0.012656</c:v>
                </c:pt>
                <c:pt idx="3082">
                  <c:v>0.013924</c:v>
                </c:pt>
                <c:pt idx="3083">
                  <c:v>0.012389</c:v>
                </c:pt>
                <c:pt idx="3084">
                  <c:v>0.011927</c:v>
                </c:pt>
                <c:pt idx="3085">
                  <c:v>0.012231</c:v>
                </c:pt>
                <c:pt idx="3086">
                  <c:v>0.012221</c:v>
                </c:pt>
                <c:pt idx="3087">
                  <c:v>0.012232</c:v>
                </c:pt>
                <c:pt idx="3088">
                  <c:v>0.01367</c:v>
                </c:pt>
                <c:pt idx="3089">
                  <c:v>0.012038</c:v>
                </c:pt>
                <c:pt idx="3090">
                  <c:v>0.012778</c:v>
                </c:pt>
                <c:pt idx="3091">
                  <c:v>0.012035</c:v>
                </c:pt>
                <c:pt idx="3092">
                  <c:v>0.012116</c:v>
                </c:pt>
                <c:pt idx="3093">
                  <c:v>0.012187</c:v>
                </c:pt>
                <c:pt idx="3094">
                  <c:v>0.012572</c:v>
                </c:pt>
                <c:pt idx="3095">
                  <c:v>0.012408</c:v>
                </c:pt>
                <c:pt idx="3096">
                  <c:v>0.012248</c:v>
                </c:pt>
                <c:pt idx="3097">
                  <c:v>0.012255</c:v>
                </c:pt>
                <c:pt idx="3098">
                  <c:v>0.012275</c:v>
                </c:pt>
                <c:pt idx="3099">
                  <c:v>0.012238</c:v>
                </c:pt>
                <c:pt idx="3100">
                  <c:v>0.013486</c:v>
                </c:pt>
                <c:pt idx="3101">
                  <c:v>0.012158</c:v>
                </c:pt>
                <c:pt idx="3102">
                  <c:v>0.023899</c:v>
                </c:pt>
                <c:pt idx="3103">
                  <c:v>0.012103</c:v>
                </c:pt>
                <c:pt idx="3104">
                  <c:v>0.012518</c:v>
                </c:pt>
                <c:pt idx="3105">
                  <c:v>0.012894</c:v>
                </c:pt>
                <c:pt idx="3106">
                  <c:v>0.012721</c:v>
                </c:pt>
                <c:pt idx="3107">
                  <c:v>0.012517</c:v>
                </c:pt>
                <c:pt idx="3108">
                  <c:v>0.012486</c:v>
                </c:pt>
                <c:pt idx="3109">
                  <c:v>0.01274</c:v>
                </c:pt>
                <c:pt idx="3110">
                  <c:v>0.012446</c:v>
                </c:pt>
                <c:pt idx="3111">
                  <c:v>0.013096</c:v>
                </c:pt>
                <c:pt idx="3112">
                  <c:v>0.012153</c:v>
                </c:pt>
                <c:pt idx="3113">
                  <c:v>0.01225</c:v>
                </c:pt>
                <c:pt idx="3114">
                  <c:v>0.012239</c:v>
                </c:pt>
                <c:pt idx="3115">
                  <c:v>0.012307</c:v>
                </c:pt>
                <c:pt idx="3116">
                  <c:v>0.012322</c:v>
                </c:pt>
                <c:pt idx="3117">
                  <c:v>0.013866</c:v>
                </c:pt>
                <c:pt idx="3118">
                  <c:v>0.012936</c:v>
                </c:pt>
                <c:pt idx="3119">
                  <c:v>0.012128</c:v>
                </c:pt>
                <c:pt idx="3120">
                  <c:v>0.012682</c:v>
                </c:pt>
                <c:pt idx="3121">
                  <c:v>0.01222</c:v>
                </c:pt>
                <c:pt idx="3122">
                  <c:v>0.012138</c:v>
                </c:pt>
                <c:pt idx="3123">
                  <c:v>0.012157</c:v>
                </c:pt>
                <c:pt idx="3124">
                  <c:v>0.011988</c:v>
                </c:pt>
                <c:pt idx="3125">
                  <c:v>0.012006</c:v>
                </c:pt>
                <c:pt idx="3126">
                  <c:v>0.012139</c:v>
                </c:pt>
                <c:pt idx="3127">
                  <c:v>0.012173</c:v>
                </c:pt>
                <c:pt idx="3128">
                  <c:v>0.011863</c:v>
                </c:pt>
                <c:pt idx="3129">
                  <c:v>0.014013</c:v>
                </c:pt>
                <c:pt idx="3130">
                  <c:v>0.012134</c:v>
                </c:pt>
                <c:pt idx="3131">
                  <c:v>0.012284</c:v>
                </c:pt>
                <c:pt idx="3132">
                  <c:v>0.01232</c:v>
                </c:pt>
                <c:pt idx="3133">
                  <c:v>0.012335</c:v>
                </c:pt>
                <c:pt idx="3134">
                  <c:v>0.011971</c:v>
                </c:pt>
                <c:pt idx="3135">
                  <c:v>0.012219</c:v>
                </c:pt>
                <c:pt idx="3136">
                  <c:v>0.012072</c:v>
                </c:pt>
                <c:pt idx="3137">
                  <c:v>0.012252</c:v>
                </c:pt>
                <c:pt idx="3138">
                  <c:v>0.012162</c:v>
                </c:pt>
                <c:pt idx="3139">
                  <c:v>0.012063</c:v>
                </c:pt>
                <c:pt idx="3140">
                  <c:v>0.012446</c:v>
                </c:pt>
                <c:pt idx="3141">
                  <c:v>0.014137</c:v>
                </c:pt>
                <c:pt idx="3142">
                  <c:v>0.01308</c:v>
                </c:pt>
                <c:pt idx="3143">
                  <c:v>0.012259</c:v>
                </c:pt>
                <c:pt idx="3144">
                  <c:v>0.011793</c:v>
                </c:pt>
                <c:pt idx="3145">
                  <c:v>0.012088</c:v>
                </c:pt>
                <c:pt idx="3146">
                  <c:v>0.012219</c:v>
                </c:pt>
                <c:pt idx="3147">
                  <c:v>0.01294</c:v>
                </c:pt>
                <c:pt idx="3148">
                  <c:v>0.012158</c:v>
                </c:pt>
                <c:pt idx="3149">
                  <c:v>0.012431</c:v>
                </c:pt>
                <c:pt idx="3150">
                  <c:v>0.012293</c:v>
                </c:pt>
                <c:pt idx="3151">
                  <c:v>0.012517</c:v>
                </c:pt>
                <c:pt idx="3152">
                  <c:v>0.013032</c:v>
                </c:pt>
                <c:pt idx="3153">
                  <c:v>0.012283</c:v>
                </c:pt>
                <c:pt idx="3154">
                  <c:v>0.014232</c:v>
                </c:pt>
                <c:pt idx="3155">
                  <c:v>0.012297</c:v>
                </c:pt>
                <c:pt idx="3156">
                  <c:v>0.012208</c:v>
                </c:pt>
                <c:pt idx="3157">
                  <c:v>0.012117</c:v>
                </c:pt>
                <c:pt idx="3158">
                  <c:v>0.013314</c:v>
                </c:pt>
                <c:pt idx="3159">
                  <c:v>0.013153</c:v>
                </c:pt>
                <c:pt idx="3160">
                  <c:v>0.012662</c:v>
                </c:pt>
                <c:pt idx="3161">
                  <c:v>0.012131</c:v>
                </c:pt>
                <c:pt idx="3162">
                  <c:v>0.012543</c:v>
                </c:pt>
                <c:pt idx="3163">
                  <c:v>0.012262</c:v>
                </c:pt>
                <c:pt idx="3164">
                  <c:v>0.012553</c:v>
                </c:pt>
                <c:pt idx="3165">
                  <c:v>0.01255</c:v>
                </c:pt>
                <c:pt idx="3166">
                  <c:v>0.01231</c:v>
                </c:pt>
                <c:pt idx="3167">
                  <c:v>0.013587</c:v>
                </c:pt>
                <c:pt idx="3168">
                  <c:v>0.011799</c:v>
                </c:pt>
                <c:pt idx="3169">
                  <c:v>0.012505</c:v>
                </c:pt>
                <c:pt idx="3170">
                  <c:v>0.011742</c:v>
                </c:pt>
                <c:pt idx="3171">
                  <c:v>0.012534</c:v>
                </c:pt>
                <c:pt idx="3172">
                  <c:v>0.013102</c:v>
                </c:pt>
                <c:pt idx="3173">
                  <c:v>0.012322</c:v>
                </c:pt>
                <c:pt idx="3174">
                  <c:v>0.01208</c:v>
                </c:pt>
                <c:pt idx="3175">
                  <c:v>0.012113</c:v>
                </c:pt>
                <c:pt idx="3176">
                  <c:v>0.01226</c:v>
                </c:pt>
                <c:pt idx="3177">
                  <c:v>0.012222</c:v>
                </c:pt>
                <c:pt idx="3178">
                  <c:v>0.012084</c:v>
                </c:pt>
                <c:pt idx="3179">
                  <c:v>0.012073</c:v>
                </c:pt>
                <c:pt idx="3180">
                  <c:v>0.012381</c:v>
                </c:pt>
                <c:pt idx="3181">
                  <c:v>0.012097</c:v>
                </c:pt>
                <c:pt idx="3182">
                  <c:v>0.012051</c:v>
                </c:pt>
                <c:pt idx="3183">
                  <c:v>0.012268</c:v>
                </c:pt>
                <c:pt idx="3184">
                  <c:v>0.012182</c:v>
                </c:pt>
                <c:pt idx="3185">
                  <c:v>0.012465</c:v>
                </c:pt>
                <c:pt idx="3186">
                  <c:v>0.012118</c:v>
                </c:pt>
                <c:pt idx="3187">
                  <c:v>0.01232</c:v>
                </c:pt>
                <c:pt idx="3188">
                  <c:v>0.012272</c:v>
                </c:pt>
                <c:pt idx="3189">
                  <c:v>0.012138</c:v>
                </c:pt>
                <c:pt idx="3190">
                  <c:v>0.012423</c:v>
                </c:pt>
                <c:pt idx="3191">
                  <c:v>0.013624</c:v>
                </c:pt>
                <c:pt idx="3192">
                  <c:v>0.012253</c:v>
                </c:pt>
                <c:pt idx="3193">
                  <c:v>0.012346</c:v>
                </c:pt>
                <c:pt idx="3194">
                  <c:v>0.012177</c:v>
                </c:pt>
                <c:pt idx="3195">
                  <c:v>0.013372</c:v>
                </c:pt>
                <c:pt idx="3196">
                  <c:v>0.012631</c:v>
                </c:pt>
                <c:pt idx="3197">
                  <c:v>0.0131</c:v>
                </c:pt>
                <c:pt idx="3198">
                  <c:v>0.012264</c:v>
                </c:pt>
                <c:pt idx="3199">
                  <c:v>0.012254</c:v>
                </c:pt>
                <c:pt idx="3200">
                  <c:v>0.017623</c:v>
                </c:pt>
                <c:pt idx="3201">
                  <c:v>0.012105</c:v>
                </c:pt>
                <c:pt idx="3202">
                  <c:v>0.012701</c:v>
                </c:pt>
                <c:pt idx="3203">
                  <c:v>0.012283</c:v>
                </c:pt>
                <c:pt idx="3204">
                  <c:v>0.012186</c:v>
                </c:pt>
                <c:pt idx="3205">
                  <c:v>0.013174</c:v>
                </c:pt>
                <c:pt idx="3206">
                  <c:v>0.012434</c:v>
                </c:pt>
                <c:pt idx="3207">
                  <c:v>0.012165</c:v>
                </c:pt>
                <c:pt idx="3208">
                  <c:v>0.012303</c:v>
                </c:pt>
                <c:pt idx="3209">
                  <c:v>0.02317</c:v>
                </c:pt>
                <c:pt idx="3210">
                  <c:v>0.012133</c:v>
                </c:pt>
                <c:pt idx="3211">
                  <c:v>0.012228</c:v>
                </c:pt>
                <c:pt idx="3212">
                  <c:v>0.012524</c:v>
                </c:pt>
                <c:pt idx="3213">
                  <c:v>0.012965</c:v>
                </c:pt>
                <c:pt idx="3214">
                  <c:v>0.012263</c:v>
                </c:pt>
                <c:pt idx="3215">
                  <c:v>0.012131</c:v>
                </c:pt>
                <c:pt idx="3216">
                  <c:v>0.012302</c:v>
                </c:pt>
                <c:pt idx="3217">
                  <c:v>0.012422</c:v>
                </c:pt>
                <c:pt idx="3218">
                  <c:v>0.012003</c:v>
                </c:pt>
                <c:pt idx="3219">
                  <c:v>0.012694</c:v>
                </c:pt>
                <c:pt idx="3220">
                  <c:v>0.012111</c:v>
                </c:pt>
                <c:pt idx="3221">
                  <c:v>0.012317</c:v>
                </c:pt>
                <c:pt idx="3222">
                  <c:v>0.012188</c:v>
                </c:pt>
                <c:pt idx="3223">
                  <c:v>0.013626</c:v>
                </c:pt>
                <c:pt idx="3224">
                  <c:v>0.014717</c:v>
                </c:pt>
                <c:pt idx="3225">
                  <c:v>0.012887</c:v>
                </c:pt>
                <c:pt idx="3226">
                  <c:v>0.012354</c:v>
                </c:pt>
                <c:pt idx="3227">
                  <c:v>0.012124</c:v>
                </c:pt>
                <c:pt idx="3228">
                  <c:v>0.013733</c:v>
                </c:pt>
                <c:pt idx="3229">
                  <c:v>0.012161</c:v>
                </c:pt>
                <c:pt idx="3230">
                  <c:v>0.012147</c:v>
                </c:pt>
                <c:pt idx="3231">
                  <c:v>0.012456</c:v>
                </c:pt>
                <c:pt idx="3232">
                  <c:v>0.011716</c:v>
                </c:pt>
                <c:pt idx="3233">
                  <c:v>0.01234</c:v>
                </c:pt>
                <c:pt idx="3234">
                  <c:v>0.012176</c:v>
                </c:pt>
                <c:pt idx="3235">
                  <c:v>0.018198</c:v>
                </c:pt>
                <c:pt idx="3236">
                  <c:v>0.012321</c:v>
                </c:pt>
                <c:pt idx="3237">
                  <c:v>0.012146</c:v>
                </c:pt>
                <c:pt idx="3238">
                  <c:v>0.013002</c:v>
                </c:pt>
                <c:pt idx="3239">
                  <c:v>0.012701</c:v>
                </c:pt>
                <c:pt idx="3240">
                  <c:v>0.012365</c:v>
                </c:pt>
                <c:pt idx="3241">
                  <c:v>0.013013</c:v>
                </c:pt>
                <c:pt idx="3242">
                  <c:v>0.016572</c:v>
                </c:pt>
                <c:pt idx="3243">
                  <c:v>0.012256</c:v>
                </c:pt>
                <c:pt idx="3244">
                  <c:v>0.011827</c:v>
                </c:pt>
                <c:pt idx="3245">
                  <c:v>0.012073</c:v>
                </c:pt>
                <c:pt idx="3246">
                  <c:v>0.012371</c:v>
                </c:pt>
                <c:pt idx="3247">
                  <c:v>0.013262</c:v>
                </c:pt>
                <c:pt idx="3248">
                  <c:v>0.012238</c:v>
                </c:pt>
                <c:pt idx="3249">
                  <c:v>0.012688</c:v>
                </c:pt>
                <c:pt idx="3250">
                  <c:v>0.012143</c:v>
                </c:pt>
                <c:pt idx="3251">
                  <c:v>0.012172</c:v>
                </c:pt>
                <c:pt idx="3252">
                  <c:v>0.012204</c:v>
                </c:pt>
                <c:pt idx="3253">
                  <c:v>0.01228</c:v>
                </c:pt>
                <c:pt idx="3254">
                  <c:v>0.012657</c:v>
                </c:pt>
                <c:pt idx="3255">
                  <c:v>0.014613</c:v>
                </c:pt>
                <c:pt idx="3256">
                  <c:v>0.012705</c:v>
                </c:pt>
                <c:pt idx="3257">
                  <c:v>0.013596</c:v>
                </c:pt>
                <c:pt idx="3258">
                  <c:v>0.017666</c:v>
                </c:pt>
                <c:pt idx="3259">
                  <c:v>0.012498</c:v>
                </c:pt>
                <c:pt idx="3260">
                  <c:v>0.012415</c:v>
                </c:pt>
                <c:pt idx="3261">
                  <c:v>0.011852</c:v>
                </c:pt>
                <c:pt idx="3262">
                  <c:v>0.012486</c:v>
                </c:pt>
                <c:pt idx="3263">
                  <c:v>0.012069</c:v>
                </c:pt>
                <c:pt idx="3264">
                  <c:v>0.012173</c:v>
                </c:pt>
                <c:pt idx="3265">
                  <c:v>0.012049</c:v>
                </c:pt>
                <c:pt idx="3266">
                  <c:v>0.012342</c:v>
                </c:pt>
                <c:pt idx="3267">
                  <c:v>0.013864</c:v>
                </c:pt>
                <c:pt idx="3268">
                  <c:v>0.012399</c:v>
                </c:pt>
                <c:pt idx="3269">
                  <c:v>0.012485</c:v>
                </c:pt>
                <c:pt idx="3270">
                  <c:v>0.012214</c:v>
                </c:pt>
                <c:pt idx="3271">
                  <c:v>0.012169</c:v>
                </c:pt>
                <c:pt idx="3272">
                  <c:v>0.013047</c:v>
                </c:pt>
                <c:pt idx="3273">
                  <c:v>0.011893</c:v>
                </c:pt>
                <c:pt idx="3274">
                  <c:v>0.013897</c:v>
                </c:pt>
                <c:pt idx="3275">
                  <c:v>0.012265</c:v>
                </c:pt>
                <c:pt idx="3276">
                  <c:v>0.013112</c:v>
                </c:pt>
                <c:pt idx="3277">
                  <c:v>0.012132</c:v>
                </c:pt>
                <c:pt idx="3278">
                  <c:v>0.012179</c:v>
                </c:pt>
                <c:pt idx="3279">
                  <c:v>0.012291</c:v>
                </c:pt>
                <c:pt idx="3280">
                  <c:v>0.012311</c:v>
                </c:pt>
                <c:pt idx="3281">
                  <c:v>0.012566</c:v>
                </c:pt>
                <c:pt idx="3282">
                  <c:v>0.012044</c:v>
                </c:pt>
                <c:pt idx="3283">
                  <c:v>0.012658</c:v>
                </c:pt>
                <c:pt idx="3284">
                  <c:v>0.013733</c:v>
                </c:pt>
                <c:pt idx="3285">
                  <c:v>0.012278</c:v>
                </c:pt>
                <c:pt idx="3286">
                  <c:v>0.01231</c:v>
                </c:pt>
                <c:pt idx="3287">
                  <c:v>0.012131</c:v>
                </c:pt>
                <c:pt idx="3288">
                  <c:v>0.012083</c:v>
                </c:pt>
                <c:pt idx="3289">
                  <c:v>0.012253</c:v>
                </c:pt>
                <c:pt idx="3290">
                  <c:v>0.012456</c:v>
                </c:pt>
                <c:pt idx="3291">
                  <c:v>0.012355</c:v>
                </c:pt>
                <c:pt idx="3292">
                  <c:v>0.012116</c:v>
                </c:pt>
                <c:pt idx="3293">
                  <c:v>0.01274</c:v>
                </c:pt>
                <c:pt idx="3294">
                  <c:v>0.012056</c:v>
                </c:pt>
                <c:pt idx="3295">
                  <c:v>0.012138</c:v>
                </c:pt>
                <c:pt idx="3296">
                  <c:v>0.012237</c:v>
                </c:pt>
                <c:pt idx="3297">
                  <c:v>0.012621</c:v>
                </c:pt>
                <c:pt idx="3298">
                  <c:v>0.012278</c:v>
                </c:pt>
                <c:pt idx="3299">
                  <c:v>0.012181</c:v>
                </c:pt>
                <c:pt idx="3300">
                  <c:v>0.012453</c:v>
                </c:pt>
                <c:pt idx="3301">
                  <c:v>0.012661</c:v>
                </c:pt>
                <c:pt idx="3302">
                  <c:v>0.014762</c:v>
                </c:pt>
                <c:pt idx="3303">
                  <c:v>0.01294</c:v>
                </c:pt>
                <c:pt idx="3304">
                  <c:v>0.012624</c:v>
                </c:pt>
                <c:pt idx="3305">
                  <c:v>0.012434</c:v>
                </c:pt>
                <c:pt idx="3306">
                  <c:v>0.012343</c:v>
                </c:pt>
                <c:pt idx="3307">
                  <c:v>0.012351</c:v>
                </c:pt>
                <c:pt idx="3308">
                  <c:v>0.012018</c:v>
                </c:pt>
                <c:pt idx="3309">
                  <c:v>0.012404</c:v>
                </c:pt>
                <c:pt idx="3310">
                  <c:v>0.012367</c:v>
                </c:pt>
                <c:pt idx="3311">
                  <c:v>0.012564</c:v>
                </c:pt>
                <c:pt idx="3312">
                  <c:v>0.012293</c:v>
                </c:pt>
                <c:pt idx="3313">
                  <c:v>0.011847</c:v>
                </c:pt>
                <c:pt idx="3314">
                  <c:v>0.012676</c:v>
                </c:pt>
                <c:pt idx="3315">
                  <c:v>0.012108</c:v>
                </c:pt>
                <c:pt idx="3316">
                  <c:v>0.012262</c:v>
                </c:pt>
                <c:pt idx="3317">
                  <c:v>0.012484</c:v>
                </c:pt>
                <c:pt idx="3318">
                  <c:v>0.012549</c:v>
                </c:pt>
                <c:pt idx="3319">
                  <c:v>0.012758</c:v>
                </c:pt>
                <c:pt idx="3320">
                  <c:v>0.012721</c:v>
                </c:pt>
                <c:pt idx="3321">
                  <c:v>0.012448</c:v>
                </c:pt>
                <c:pt idx="3322">
                  <c:v>0.012168</c:v>
                </c:pt>
                <c:pt idx="3323">
                  <c:v>0.012217</c:v>
                </c:pt>
                <c:pt idx="3324">
                  <c:v>0.012329</c:v>
                </c:pt>
                <c:pt idx="3325">
                  <c:v>0.01178</c:v>
                </c:pt>
                <c:pt idx="3326">
                  <c:v>0.012018</c:v>
                </c:pt>
                <c:pt idx="3327">
                  <c:v>0.012546</c:v>
                </c:pt>
                <c:pt idx="3328">
                  <c:v>0.012624</c:v>
                </c:pt>
                <c:pt idx="3329">
                  <c:v>0.013725</c:v>
                </c:pt>
                <c:pt idx="3330">
                  <c:v>0.012612</c:v>
                </c:pt>
                <c:pt idx="3331">
                  <c:v>0.012303</c:v>
                </c:pt>
                <c:pt idx="3332">
                  <c:v>0.012399</c:v>
                </c:pt>
                <c:pt idx="3333">
                  <c:v>0.012091</c:v>
                </c:pt>
                <c:pt idx="3334">
                  <c:v>0.012226</c:v>
                </c:pt>
                <c:pt idx="3335">
                  <c:v>0.012178</c:v>
                </c:pt>
                <c:pt idx="3336">
                  <c:v>0.012353</c:v>
                </c:pt>
                <c:pt idx="3337">
                  <c:v>0.013128</c:v>
                </c:pt>
                <c:pt idx="3338">
                  <c:v>0.012374</c:v>
                </c:pt>
                <c:pt idx="3339">
                  <c:v>0.012385</c:v>
                </c:pt>
                <c:pt idx="3340">
                  <c:v>0.012018</c:v>
                </c:pt>
                <c:pt idx="3341">
                  <c:v>0.012071</c:v>
                </c:pt>
                <c:pt idx="3342">
                  <c:v>0.012378</c:v>
                </c:pt>
                <c:pt idx="3343">
                  <c:v>0.012069</c:v>
                </c:pt>
                <c:pt idx="3344">
                  <c:v>0.012219</c:v>
                </c:pt>
                <c:pt idx="3345">
                  <c:v>0.012427</c:v>
                </c:pt>
                <c:pt idx="3346">
                  <c:v>0.012243</c:v>
                </c:pt>
                <c:pt idx="3347">
                  <c:v>0.01239</c:v>
                </c:pt>
                <c:pt idx="3348">
                  <c:v>0.0127</c:v>
                </c:pt>
                <c:pt idx="3349">
                  <c:v>0.012182</c:v>
                </c:pt>
                <c:pt idx="3350">
                  <c:v>0.012293</c:v>
                </c:pt>
                <c:pt idx="3351">
                  <c:v>0.013405</c:v>
                </c:pt>
                <c:pt idx="3352">
                  <c:v>0.012609</c:v>
                </c:pt>
                <c:pt idx="3353">
                  <c:v>0.013087</c:v>
                </c:pt>
                <c:pt idx="3354">
                  <c:v>0.012485</c:v>
                </c:pt>
                <c:pt idx="3355">
                  <c:v>0.012457</c:v>
                </c:pt>
                <c:pt idx="3356">
                  <c:v>0.01203</c:v>
                </c:pt>
                <c:pt idx="3357">
                  <c:v>0.011928</c:v>
                </c:pt>
                <c:pt idx="3358">
                  <c:v>0.012074</c:v>
                </c:pt>
                <c:pt idx="3359">
                  <c:v>0.012554</c:v>
                </c:pt>
                <c:pt idx="3360">
                  <c:v>0.013203</c:v>
                </c:pt>
                <c:pt idx="3361">
                  <c:v>0.012248</c:v>
                </c:pt>
                <c:pt idx="3362">
                  <c:v>0.015602</c:v>
                </c:pt>
                <c:pt idx="3363">
                  <c:v>0.012186</c:v>
                </c:pt>
                <c:pt idx="3364">
                  <c:v>0.012658</c:v>
                </c:pt>
                <c:pt idx="3365">
                  <c:v>0.012235</c:v>
                </c:pt>
                <c:pt idx="3366">
                  <c:v>0.012692</c:v>
                </c:pt>
                <c:pt idx="3367">
                  <c:v>0.012215</c:v>
                </c:pt>
                <c:pt idx="3368">
                  <c:v>0.012179</c:v>
                </c:pt>
                <c:pt idx="3369">
                  <c:v>0.016278</c:v>
                </c:pt>
                <c:pt idx="3370">
                  <c:v>0.012177</c:v>
                </c:pt>
                <c:pt idx="3371">
                  <c:v>0.01216</c:v>
                </c:pt>
                <c:pt idx="3372">
                  <c:v>0.012494</c:v>
                </c:pt>
                <c:pt idx="3373">
                  <c:v>0.098374</c:v>
                </c:pt>
                <c:pt idx="3374">
                  <c:v>0.012328</c:v>
                </c:pt>
                <c:pt idx="3375">
                  <c:v>0.012128</c:v>
                </c:pt>
                <c:pt idx="3376">
                  <c:v>0.012764</c:v>
                </c:pt>
                <c:pt idx="3377">
                  <c:v>0.012233</c:v>
                </c:pt>
                <c:pt idx="3378">
                  <c:v>0.013504</c:v>
                </c:pt>
                <c:pt idx="3379">
                  <c:v>0.012138</c:v>
                </c:pt>
                <c:pt idx="3380">
                  <c:v>0.012325</c:v>
                </c:pt>
                <c:pt idx="3381">
                  <c:v>0.012142</c:v>
                </c:pt>
                <c:pt idx="3382">
                  <c:v>0.012214</c:v>
                </c:pt>
                <c:pt idx="3383">
                  <c:v>0.013496</c:v>
                </c:pt>
                <c:pt idx="3384">
                  <c:v>0.013627</c:v>
                </c:pt>
                <c:pt idx="3385">
                  <c:v>0.012272</c:v>
                </c:pt>
                <c:pt idx="3386">
                  <c:v>0.012206</c:v>
                </c:pt>
                <c:pt idx="3387">
                  <c:v>0.012175</c:v>
                </c:pt>
                <c:pt idx="3388">
                  <c:v>0.012345</c:v>
                </c:pt>
                <c:pt idx="3389">
                  <c:v>0.011801</c:v>
                </c:pt>
                <c:pt idx="3390">
                  <c:v>0.012074</c:v>
                </c:pt>
                <c:pt idx="3391">
                  <c:v>0.012069</c:v>
                </c:pt>
                <c:pt idx="3392">
                  <c:v>0.012145</c:v>
                </c:pt>
                <c:pt idx="3393">
                  <c:v>0.013486</c:v>
                </c:pt>
                <c:pt idx="3394">
                  <c:v>0.012348</c:v>
                </c:pt>
                <c:pt idx="3395">
                  <c:v>0.012869</c:v>
                </c:pt>
                <c:pt idx="3396">
                  <c:v>0.012008</c:v>
                </c:pt>
                <c:pt idx="3397">
                  <c:v>0.01258</c:v>
                </c:pt>
                <c:pt idx="3398">
                  <c:v>0.011431</c:v>
                </c:pt>
                <c:pt idx="3399">
                  <c:v>0.012348</c:v>
                </c:pt>
                <c:pt idx="3400">
                  <c:v>0.012204</c:v>
                </c:pt>
                <c:pt idx="3401">
                  <c:v>0.012136</c:v>
                </c:pt>
                <c:pt idx="3402">
                  <c:v>0.012309</c:v>
                </c:pt>
                <c:pt idx="3403">
                  <c:v>0.012195</c:v>
                </c:pt>
                <c:pt idx="3404">
                  <c:v>0.012248</c:v>
                </c:pt>
                <c:pt idx="3405">
                  <c:v>0.011892</c:v>
                </c:pt>
                <c:pt idx="3406">
                  <c:v>0.012193</c:v>
                </c:pt>
                <c:pt idx="3407">
                  <c:v>0.012343</c:v>
                </c:pt>
                <c:pt idx="3408">
                  <c:v>0.01246</c:v>
                </c:pt>
                <c:pt idx="3409">
                  <c:v>0.016256</c:v>
                </c:pt>
                <c:pt idx="3410">
                  <c:v>0.012313</c:v>
                </c:pt>
                <c:pt idx="3411">
                  <c:v>0.012122</c:v>
                </c:pt>
                <c:pt idx="3412">
                  <c:v>0.012076</c:v>
                </c:pt>
                <c:pt idx="3413">
                  <c:v>0.012191</c:v>
                </c:pt>
                <c:pt idx="3414">
                  <c:v>0.012144</c:v>
                </c:pt>
                <c:pt idx="3415">
                  <c:v>0.012736</c:v>
                </c:pt>
                <c:pt idx="3416">
                  <c:v>0.012196</c:v>
                </c:pt>
                <c:pt idx="3417">
                  <c:v>0.013433</c:v>
                </c:pt>
                <c:pt idx="3418">
                  <c:v>0.012579</c:v>
                </c:pt>
                <c:pt idx="3419">
                  <c:v>0.01224</c:v>
                </c:pt>
                <c:pt idx="3420">
                  <c:v>0.012191</c:v>
                </c:pt>
                <c:pt idx="3421">
                  <c:v>0.012163</c:v>
                </c:pt>
                <c:pt idx="3422">
                  <c:v>0.012638</c:v>
                </c:pt>
                <c:pt idx="3423">
                  <c:v>0.012975</c:v>
                </c:pt>
                <c:pt idx="3424">
                  <c:v>0.012223</c:v>
                </c:pt>
                <c:pt idx="3425">
                  <c:v>0.011867</c:v>
                </c:pt>
                <c:pt idx="3426">
                  <c:v>0.012195</c:v>
                </c:pt>
                <c:pt idx="3427">
                  <c:v>0.012629</c:v>
                </c:pt>
                <c:pt idx="3428">
                  <c:v>0.012415</c:v>
                </c:pt>
                <c:pt idx="3429">
                  <c:v>0.012305</c:v>
                </c:pt>
                <c:pt idx="3430">
                  <c:v>0.012975</c:v>
                </c:pt>
                <c:pt idx="3431">
                  <c:v>0.012276</c:v>
                </c:pt>
                <c:pt idx="3432">
                  <c:v>0.012249</c:v>
                </c:pt>
                <c:pt idx="3433">
                  <c:v>0.012969</c:v>
                </c:pt>
                <c:pt idx="3434">
                  <c:v>0.012283</c:v>
                </c:pt>
                <c:pt idx="3435">
                  <c:v>0.012234</c:v>
                </c:pt>
                <c:pt idx="3436">
                  <c:v>0.012321</c:v>
                </c:pt>
                <c:pt idx="3437">
                  <c:v>0.012473</c:v>
                </c:pt>
                <c:pt idx="3438">
                  <c:v>0.01217</c:v>
                </c:pt>
                <c:pt idx="3439">
                  <c:v>0.01247</c:v>
                </c:pt>
                <c:pt idx="3440">
                  <c:v>0.013593</c:v>
                </c:pt>
                <c:pt idx="3441">
                  <c:v>0.01252</c:v>
                </c:pt>
                <c:pt idx="3442">
                  <c:v>0.012214</c:v>
                </c:pt>
                <c:pt idx="3443">
                  <c:v>0.012369</c:v>
                </c:pt>
                <c:pt idx="3444">
                  <c:v>0.012924</c:v>
                </c:pt>
                <c:pt idx="3445">
                  <c:v>0.01235</c:v>
                </c:pt>
                <c:pt idx="3446">
                  <c:v>0.01199</c:v>
                </c:pt>
                <c:pt idx="3447">
                  <c:v>0.012053</c:v>
                </c:pt>
                <c:pt idx="3448">
                  <c:v>0.012257</c:v>
                </c:pt>
                <c:pt idx="3449">
                  <c:v>0.012278</c:v>
                </c:pt>
                <c:pt idx="3450">
                  <c:v>0.012453</c:v>
                </c:pt>
                <c:pt idx="3451">
                  <c:v>0.011825</c:v>
                </c:pt>
                <c:pt idx="3452">
                  <c:v>0.012013</c:v>
                </c:pt>
                <c:pt idx="3453">
                  <c:v>0.01313</c:v>
                </c:pt>
                <c:pt idx="3454">
                  <c:v>0.012604</c:v>
                </c:pt>
                <c:pt idx="3455">
                  <c:v>0.012091</c:v>
                </c:pt>
                <c:pt idx="3456">
                  <c:v>0.012656</c:v>
                </c:pt>
                <c:pt idx="3457">
                  <c:v>0.012492</c:v>
                </c:pt>
                <c:pt idx="3458">
                  <c:v>0.012216</c:v>
                </c:pt>
                <c:pt idx="3459">
                  <c:v>0.01195</c:v>
                </c:pt>
                <c:pt idx="3460">
                  <c:v>0.012359</c:v>
                </c:pt>
                <c:pt idx="3461">
                  <c:v>0.012251</c:v>
                </c:pt>
                <c:pt idx="3462">
                  <c:v>0.01359</c:v>
                </c:pt>
                <c:pt idx="3463">
                  <c:v>0.012186</c:v>
                </c:pt>
                <c:pt idx="3464">
                  <c:v>0.012217</c:v>
                </c:pt>
                <c:pt idx="3465">
                  <c:v>0.012027</c:v>
                </c:pt>
                <c:pt idx="3466">
                  <c:v>0.012762</c:v>
                </c:pt>
                <c:pt idx="3467">
                  <c:v>0.012218</c:v>
                </c:pt>
                <c:pt idx="3468">
                  <c:v>0.012125</c:v>
                </c:pt>
                <c:pt idx="3469">
                  <c:v>0.012237</c:v>
                </c:pt>
                <c:pt idx="3470">
                  <c:v>0.012086</c:v>
                </c:pt>
                <c:pt idx="3471">
                  <c:v>0.012188</c:v>
                </c:pt>
                <c:pt idx="3472">
                  <c:v>0.012017</c:v>
                </c:pt>
                <c:pt idx="3473">
                  <c:v>0.012112</c:v>
                </c:pt>
                <c:pt idx="3474">
                  <c:v>0.012241</c:v>
                </c:pt>
                <c:pt idx="3475">
                  <c:v>0.012307</c:v>
                </c:pt>
                <c:pt idx="3476">
                  <c:v>0.01428</c:v>
                </c:pt>
                <c:pt idx="3477">
                  <c:v>0.01247</c:v>
                </c:pt>
                <c:pt idx="3478">
                  <c:v>0.011964</c:v>
                </c:pt>
                <c:pt idx="3479">
                  <c:v>0.012491</c:v>
                </c:pt>
                <c:pt idx="3480">
                  <c:v>0.012095</c:v>
                </c:pt>
                <c:pt idx="3481">
                  <c:v>0.012192</c:v>
                </c:pt>
                <c:pt idx="3482">
                  <c:v>0.012202</c:v>
                </c:pt>
                <c:pt idx="3483">
                  <c:v>0.012755</c:v>
                </c:pt>
                <c:pt idx="3484">
                  <c:v>0.012018</c:v>
                </c:pt>
                <c:pt idx="3485">
                  <c:v>0.012226</c:v>
                </c:pt>
                <c:pt idx="3486">
                  <c:v>0.012044</c:v>
                </c:pt>
                <c:pt idx="3487">
                  <c:v>0.012068</c:v>
                </c:pt>
                <c:pt idx="3488">
                  <c:v>0.012279</c:v>
                </c:pt>
                <c:pt idx="3489">
                  <c:v>0.012314</c:v>
                </c:pt>
                <c:pt idx="3490">
                  <c:v>0.012343</c:v>
                </c:pt>
                <c:pt idx="3491">
                  <c:v>0.012197</c:v>
                </c:pt>
                <c:pt idx="3492">
                  <c:v>0.01216</c:v>
                </c:pt>
                <c:pt idx="3493">
                  <c:v>0.014086</c:v>
                </c:pt>
                <c:pt idx="3494">
                  <c:v>0.012053</c:v>
                </c:pt>
                <c:pt idx="3495">
                  <c:v>0.012608</c:v>
                </c:pt>
                <c:pt idx="3496">
                  <c:v>0.012437</c:v>
                </c:pt>
                <c:pt idx="3497">
                  <c:v>0.012125</c:v>
                </c:pt>
                <c:pt idx="3498">
                  <c:v>0.012126</c:v>
                </c:pt>
                <c:pt idx="3499">
                  <c:v>0.012128</c:v>
                </c:pt>
                <c:pt idx="3500">
                  <c:v>0.012219</c:v>
                </c:pt>
                <c:pt idx="3501">
                  <c:v>0.012018</c:v>
                </c:pt>
                <c:pt idx="3502">
                  <c:v>0.01262</c:v>
                </c:pt>
                <c:pt idx="3503">
                  <c:v>0.012101</c:v>
                </c:pt>
                <c:pt idx="3504">
                  <c:v>0.01201</c:v>
                </c:pt>
                <c:pt idx="3505">
                  <c:v>0.012787</c:v>
                </c:pt>
                <c:pt idx="3506">
                  <c:v>0.012184</c:v>
                </c:pt>
                <c:pt idx="3507">
                  <c:v>0.011991</c:v>
                </c:pt>
                <c:pt idx="3508">
                  <c:v>0.012172</c:v>
                </c:pt>
                <c:pt idx="3509">
                  <c:v>0.15867</c:v>
                </c:pt>
                <c:pt idx="3510">
                  <c:v>0.01221</c:v>
                </c:pt>
                <c:pt idx="3511">
                  <c:v>0.012804</c:v>
                </c:pt>
                <c:pt idx="3512">
                  <c:v>0.012298</c:v>
                </c:pt>
                <c:pt idx="3513">
                  <c:v>0.012216</c:v>
                </c:pt>
                <c:pt idx="3514">
                  <c:v>0.012867</c:v>
                </c:pt>
                <c:pt idx="3515">
                  <c:v>0.012184</c:v>
                </c:pt>
                <c:pt idx="3516">
                  <c:v>0.012288</c:v>
                </c:pt>
                <c:pt idx="3517">
                  <c:v>0.011915</c:v>
                </c:pt>
                <c:pt idx="3518">
                  <c:v>0.014692</c:v>
                </c:pt>
                <c:pt idx="3519">
                  <c:v>0.012547</c:v>
                </c:pt>
                <c:pt idx="3520">
                  <c:v>0.012307</c:v>
                </c:pt>
                <c:pt idx="3521">
                  <c:v>0.01291</c:v>
                </c:pt>
                <c:pt idx="3522">
                  <c:v>0.012876</c:v>
                </c:pt>
                <c:pt idx="3523">
                  <c:v>0.032987</c:v>
                </c:pt>
                <c:pt idx="3524">
                  <c:v>0.012188</c:v>
                </c:pt>
                <c:pt idx="3525">
                  <c:v>0.012133</c:v>
                </c:pt>
                <c:pt idx="3526">
                  <c:v>0.012309</c:v>
                </c:pt>
                <c:pt idx="3527">
                  <c:v>0.014067</c:v>
                </c:pt>
                <c:pt idx="3528">
                  <c:v>0.013462</c:v>
                </c:pt>
                <c:pt idx="3529">
                  <c:v>0.012045</c:v>
                </c:pt>
                <c:pt idx="3530">
                  <c:v>0.01214</c:v>
                </c:pt>
                <c:pt idx="3531">
                  <c:v>0.043345</c:v>
                </c:pt>
                <c:pt idx="3532">
                  <c:v>0.013097</c:v>
                </c:pt>
                <c:pt idx="3533">
                  <c:v>0.019973</c:v>
                </c:pt>
                <c:pt idx="3534">
                  <c:v>0.01203</c:v>
                </c:pt>
                <c:pt idx="3535">
                  <c:v>0.012157</c:v>
                </c:pt>
                <c:pt idx="3536">
                  <c:v>0.012199</c:v>
                </c:pt>
                <c:pt idx="3537">
                  <c:v>0.012268</c:v>
                </c:pt>
                <c:pt idx="3538">
                  <c:v>0.013137</c:v>
                </c:pt>
                <c:pt idx="3539">
                  <c:v>0.012502</c:v>
                </c:pt>
                <c:pt idx="3540">
                  <c:v>0.012256</c:v>
                </c:pt>
                <c:pt idx="3541">
                  <c:v>0.012241</c:v>
                </c:pt>
                <c:pt idx="3542">
                  <c:v>0.012219</c:v>
                </c:pt>
                <c:pt idx="3543">
                  <c:v>0.012363</c:v>
                </c:pt>
                <c:pt idx="3544">
                  <c:v>0.012184</c:v>
                </c:pt>
                <c:pt idx="3545">
                  <c:v>0.012346</c:v>
                </c:pt>
                <c:pt idx="3546">
                  <c:v>0.012199</c:v>
                </c:pt>
                <c:pt idx="3547">
                  <c:v>0.01209</c:v>
                </c:pt>
                <c:pt idx="3548">
                  <c:v>0.012213</c:v>
                </c:pt>
                <c:pt idx="3549">
                  <c:v>0.03</c:v>
                </c:pt>
                <c:pt idx="3550">
                  <c:v>0.012721</c:v>
                </c:pt>
                <c:pt idx="3551">
                  <c:v>0.012228</c:v>
                </c:pt>
                <c:pt idx="3552">
                  <c:v>0.012066</c:v>
                </c:pt>
                <c:pt idx="3553">
                  <c:v>0.012337</c:v>
                </c:pt>
                <c:pt idx="3554">
                  <c:v>0.012033</c:v>
                </c:pt>
                <c:pt idx="3555">
                  <c:v>0.012157</c:v>
                </c:pt>
                <c:pt idx="3556">
                  <c:v>0.012204</c:v>
                </c:pt>
                <c:pt idx="3557">
                  <c:v>0.012157</c:v>
                </c:pt>
                <c:pt idx="3558">
                  <c:v>0.01197</c:v>
                </c:pt>
                <c:pt idx="3559">
                  <c:v>0.012809</c:v>
                </c:pt>
                <c:pt idx="3560">
                  <c:v>0.012325</c:v>
                </c:pt>
                <c:pt idx="3561">
                  <c:v>0.012212</c:v>
                </c:pt>
                <c:pt idx="3562">
                  <c:v>0.012146</c:v>
                </c:pt>
                <c:pt idx="3563">
                  <c:v>0.012334</c:v>
                </c:pt>
                <c:pt idx="3564">
                  <c:v>0.012256</c:v>
                </c:pt>
                <c:pt idx="3565">
                  <c:v>0.012502</c:v>
                </c:pt>
                <c:pt idx="3566">
                  <c:v>0.013731</c:v>
                </c:pt>
                <c:pt idx="3567">
                  <c:v>0.012046</c:v>
                </c:pt>
                <c:pt idx="3568">
                  <c:v>0.012051</c:v>
                </c:pt>
                <c:pt idx="3569">
                  <c:v>0.012485</c:v>
                </c:pt>
                <c:pt idx="3570">
                  <c:v>0.013371</c:v>
                </c:pt>
                <c:pt idx="3571">
                  <c:v>0.014397</c:v>
                </c:pt>
                <c:pt idx="3572">
                  <c:v>0.012292</c:v>
                </c:pt>
                <c:pt idx="3573">
                  <c:v>0.012066</c:v>
                </c:pt>
                <c:pt idx="3574">
                  <c:v>0.012424</c:v>
                </c:pt>
                <c:pt idx="3575">
                  <c:v>0.013743</c:v>
                </c:pt>
                <c:pt idx="3576">
                  <c:v>0.012053</c:v>
                </c:pt>
                <c:pt idx="3577">
                  <c:v>0.012096</c:v>
                </c:pt>
                <c:pt idx="3578">
                  <c:v>0.012195</c:v>
                </c:pt>
                <c:pt idx="3579">
                  <c:v>0.012129</c:v>
                </c:pt>
                <c:pt idx="3580">
                  <c:v>0.012454</c:v>
                </c:pt>
                <c:pt idx="3581">
                  <c:v>0.012904</c:v>
                </c:pt>
                <c:pt idx="3582">
                  <c:v>0.012363</c:v>
                </c:pt>
                <c:pt idx="3583">
                  <c:v>0.01193</c:v>
                </c:pt>
                <c:pt idx="3584">
                  <c:v>0.012139</c:v>
                </c:pt>
                <c:pt idx="3585">
                  <c:v>0.01254</c:v>
                </c:pt>
                <c:pt idx="3586">
                  <c:v>0.01256</c:v>
                </c:pt>
                <c:pt idx="3587">
                  <c:v>0.012347</c:v>
                </c:pt>
                <c:pt idx="3588">
                  <c:v>0.012388</c:v>
                </c:pt>
                <c:pt idx="3589">
                  <c:v>0.012082</c:v>
                </c:pt>
                <c:pt idx="3590">
                  <c:v>0.01223</c:v>
                </c:pt>
                <c:pt idx="3591">
                  <c:v>0.012373</c:v>
                </c:pt>
                <c:pt idx="3592">
                  <c:v>0.013698</c:v>
                </c:pt>
                <c:pt idx="3593">
                  <c:v>0.012135</c:v>
                </c:pt>
                <c:pt idx="3594">
                  <c:v>0.012594</c:v>
                </c:pt>
                <c:pt idx="3595">
                  <c:v>0.012096</c:v>
                </c:pt>
                <c:pt idx="3596">
                  <c:v>0.011961</c:v>
                </c:pt>
                <c:pt idx="3597">
                  <c:v>0.012189</c:v>
                </c:pt>
                <c:pt idx="3598">
                  <c:v>0.012265</c:v>
                </c:pt>
                <c:pt idx="3599">
                  <c:v>0.013979</c:v>
                </c:pt>
                <c:pt idx="3600">
                  <c:v>0.013909</c:v>
                </c:pt>
                <c:pt idx="3601">
                  <c:v>0.012459</c:v>
                </c:pt>
                <c:pt idx="3602">
                  <c:v>0.012752</c:v>
                </c:pt>
                <c:pt idx="3603">
                  <c:v>0.012681</c:v>
                </c:pt>
                <c:pt idx="3604">
                  <c:v>0.012672</c:v>
                </c:pt>
                <c:pt idx="3605">
                  <c:v>0.012436</c:v>
                </c:pt>
                <c:pt idx="3606">
                  <c:v>0.014123</c:v>
                </c:pt>
                <c:pt idx="3607">
                  <c:v>0.012028</c:v>
                </c:pt>
                <c:pt idx="3608">
                  <c:v>0.012355</c:v>
                </c:pt>
                <c:pt idx="3609">
                  <c:v>0.012423</c:v>
                </c:pt>
                <c:pt idx="3610">
                  <c:v>0.012031</c:v>
                </c:pt>
                <c:pt idx="3611">
                  <c:v>0.012215</c:v>
                </c:pt>
                <c:pt idx="3612">
                  <c:v>0.013743</c:v>
                </c:pt>
                <c:pt idx="3613">
                  <c:v>0.012085</c:v>
                </c:pt>
                <c:pt idx="3614">
                  <c:v>0.012697</c:v>
                </c:pt>
                <c:pt idx="3615">
                  <c:v>0.012334</c:v>
                </c:pt>
                <c:pt idx="3616">
                  <c:v>0.011888</c:v>
                </c:pt>
                <c:pt idx="3617">
                  <c:v>0.012211</c:v>
                </c:pt>
                <c:pt idx="3618">
                  <c:v>0.013465</c:v>
                </c:pt>
                <c:pt idx="3619">
                  <c:v>0.012997</c:v>
                </c:pt>
                <c:pt idx="3620">
                  <c:v>0.012098</c:v>
                </c:pt>
                <c:pt idx="3621">
                  <c:v>0.012338</c:v>
                </c:pt>
                <c:pt idx="3622">
                  <c:v>0.012285</c:v>
                </c:pt>
                <c:pt idx="3623">
                  <c:v>0.012574</c:v>
                </c:pt>
                <c:pt idx="3624">
                  <c:v>0.011817</c:v>
                </c:pt>
                <c:pt idx="3625">
                  <c:v>0.012172</c:v>
                </c:pt>
                <c:pt idx="3626">
                  <c:v>0.012191</c:v>
                </c:pt>
                <c:pt idx="3627">
                  <c:v>0.012387</c:v>
                </c:pt>
                <c:pt idx="3628">
                  <c:v>0.01258</c:v>
                </c:pt>
                <c:pt idx="3629">
                  <c:v>0.013527</c:v>
                </c:pt>
                <c:pt idx="3630">
                  <c:v>0.012051</c:v>
                </c:pt>
                <c:pt idx="3631">
                  <c:v>0.012196</c:v>
                </c:pt>
                <c:pt idx="3632">
                  <c:v>0.01189</c:v>
                </c:pt>
                <c:pt idx="3633">
                  <c:v>0.012818</c:v>
                </c:pt>
                <c:pt idx="3634">
                  <c:v>0.012324</c:v>
                </c:pt>
                <c:pt idx="3635">
                  <c:v>0.011676</c:v>
                </c:pt>
                <c:pt idx="3636">
                  <c:v>0.012099</c:v>
                </c:pt>
                <c:pt idx="3637">
                  <c:v>0.012376</c:v>
                </c:pt>
                <c:pt idx="3638">
                  <c:v>0.012159</c:v>
                </c:pt>
                <c:pt idx="3639">
                  <c:v>0.012708</c:v>
                </c:pt>
                <c:pt idx="3640">
                  <c:v>0.012302</c:v>
                </c:pt>
                <c:pt idx="3641">
                  <c:v>0.012108</c:v>
                </c:pt>
                <c:pt idx="3642">
                  <c:v>0.01208</c:v>
                </c:pt>
                <c:pt idx="3643">
                  <c:v>0.012415</c:v>
                </c:pt>
                <c:pt idx="3644">
                  <c:v>0.012062</c:v>
                </c:pt>
                <c:pt idx="3645">
                  <c:v>0.012284</c:v>
                </c:pt>
                <c:pt idx="3646">
                  <c:v>0.012546</c:v>
                </c:pt>
                <c:pt idx="3647">
                  <c:v>0.013562</c:v>
                </c:pt>
                <c:pt idx="3648">
                  <c:v>0.012508</c:v>
                </c:pt>
                <c:pt idx="3649">
                  <c:v>0.012096</c:v>
                </c:pt>
                <c:pt idx="3650">
                  <c:v>0.012504</c:v>
                </c:pt>
                <c:pt idx="3651">
                  <c:v>0.011969</c:v>
                </c:pt>
                <c:pt idx="3652">
                  <c:v>0.012064</c:v>
                </c:pt>
                <c:pt idx="3653">
                  <c:v>0.012317</c:v>
                </c:pt>
                <c:pt idx="3654">
                  <c:v>0.012168</c:v>
                </c:pt>
                <c:pt idx="3655">
                  <c:v>0.014984</c:v>
                </c:pt>
                <c:pt idx="3656">
                  <c:v>0.01267</c:v>
                </c:pt>
                <c:pt idx="3657">
                  <c:v>0.012054</c:v>
                </c:pt>
                <c:pt idx="3658">
                  <c:v>0.012142</c:v>
                </c:pt>
                <c:pt idx="3659">
                  <c:v>0.012263</c:v>
                </c:pt>
                <c:pt idx="3660">
                  <c:v>0.012916</c:v>
                </c:pt>
                <c:pt idx="3661">
                  <c:v>0.012383</c:v>
                </c:pt>
                <c:pt idx="3662">
                  <c:v>0.012222</c:v>
                </c:pt>
                <c:pt idx="3663">
                  <c:v>0.011788</c:v>
                </c:pt>
                <c:pt idx="3664">
                  <c:v>0.013376</c:v>
                </c:pt>
                <c:pt idx="3665">
                  <c:v>0.012305</c:v>
                </c:pt>
                <c:pt idx="3666">
                  <c:v>0.01218</c:v>
                </c:pt>
                <c:pt idx="3667">
                  <c:v>0.012103</c:v>
                </c:pt>
                <c:pt idx="3668">
                  <c:v>0.012467</c:v>
                </c:pt>
                <c:pt idx="3669">
                  <c:v>0.013047</c:v>
                </c:pt>
                <c:pt idx="3670">
                  <c:v>0.012093</c:v>
                </c:pt>
                <c:pt idx="3671">
                  <c:v>0.012045</c:v>
                </c:pt>
                <c:pt idx="3672">
                  <c:v>0.011602</c:v>
                </c:pt>
                <c:pt idx="3673">
                  <c:v>0.012222</c:v>
                </c:pt>
                <c:pt idx="3674">
                  <c:v>0.0129</c:v>
                </c:pt>
                <c:pt idx="3675">
                  <c:v>0.011995</c:v>
                </c:pt>
                <c:pt idx="3676">
                  <c:v>0.012781</c:v>
                </c:pt>
                <c:pt idx="3677">
                  <c:v>0.012274</c:v>
                </c:pt>
                <c:pt idx="3678">
                  <c:v>0.012061</c:v>
                </c:pt>
                <c:pt idx="3679">
                  <c:v>0.01221</c:v>
                </c:pt>
                <c:pt idx="3680">
                  <c:v>0.012791</c:v>
                </c:pt>
                <c:pt idx="3681">
                  <c:v>0.012251</c:v>
                </c:pt>
                <c:pt idx="3682">
                  <c:v>0.01234</c:v>
                </c:pt>
                <c:pt idx="3683">
                  <c:v>0.012973</c:v>
                </c:pt>
                <c:pt idx="3684">
                  <c:v>0.012044</c:v>
                </c:pt>
                <c:pt idx="3685">
                  <c:v>0.012432</c:v>
                </c:pt>
                <c:pt idx="3686">
                  <c:v>0.012366</c:v>
                </c:pt>
                <c:pt idx="3687">
                  <c:v>0.012371</c:v>
                </c:pt>
                <c:pt idx="3688">
                  <c:v>0.012342</c:v>
                </c:pt>
                <c:pt idx="3689">
                  <c:v>0.012181</c:v>
                </c:pt>
                <c:pt idx="3690">
                  <c:v>0.013124</c:v>
                </c:pt>
                <c:pt idx="3691">
                  <c:v>0.012265</c:v>
                </c:pt>
                <c:pt idx="3692">
                  <c:v>0.011829</c:v>
                </c:pt>
                <c:pt idx="3693">
                  <c:v>0.013222</c:v>
                </c:pt>
                <c:pt idx="3694">
                  <c:v>0.012299</c:v>
                </c:pt>
                <c:pt idx="3695">
                  <c:v>0.012173</c:v>
                </c:pt>
                <c:pt idx="3696">
                  <c:v>0.012556</c:v>
                </c:pt>
                <c:pt idx="3697">
                  <c:v>0.012252</c:v>
                </c:pt>
                <c:pt idx="3698">
                  <c:v>0.011969</c:v>
                </c:pt>
                <c:pt idx="3699">
                  <c:v>0.012163</c:v>
                </c:pt>
                <c:pt idx="3700">
                  <c:v>0.012239</c:v>
                </c:pt>
                <c:pt idx="3701">
                  <c:v>0.012732</c:v>
                </c:pt>
                <c:pt idx="3702">
                  <c:v>0.012244</c:v>
                </c:pt>
                <c:pt idx="3703">
                  <c:v>0.0124</c:v>
                </c:pt>
                <c:pt idx="3704">
                  <c:v>0.012439</c:v>
                </c:pt>
                <c:pt idx="3705">
                  <c:v>0.012141</c:v>
                </c:pt>
                <c:pt idx="3706">
                  <c:v>0.012019</c:v>
                </c:pt>
                <c:pt idx="3707">
                  <c:v>0.012799</c:v>
                </c:pt>
                <c:pt idx="3708">
                  <c:v>0.012032</c:v>
                </c:pt>
                <c:pt idx="3709">
                  <c:v>0.012131</c:v>
                </c:pt>
                <c:pt idx="3710">
                  <c:v>0.01212</c:v>
                </c:pt>
                <c:pt idx="3711">
                  <c:v>0.012161</c:v>
                </c:pt>
                <c:pt idx="3712">
                  <c:v>0.012153</c:v>
                </c:pt>
                <c:pt idx="3713">
                  <c:v>0.012281</c:v>
                </c:pt>
                <c:pt idx="3714">
                  <c:v>0.012498</c:v>
                </c:pt>
                <c:pt idx="3715">
                  <c:v>0.011907</c:v>
                </c:pt>
                <c:pt idx="3716">
                  <c:v>0.012146</c:v>
                </c:pt>
                <c:pt idx="3717">
                  <c:v>0.011885</c:v>
                </c:pt>
                <c:pt idx="3718">
                  <c:v>0.012421</c:v>
                </c:pt>
                <c:pt idx="3719">
                  <c:v>0.014627</c:v>
                </c:pt>
                <c:pt idx="3720">
                  <c:v>0.012355</c:v>
                </c:pt>
                <c:pt idx="3721">
                  <c:v>0.013068</c:v>
                </c:pt>
                <c:pt idx="3722">
                  <c:v>0.012058</c:v>
                </c:pt>
                <c:pt idx="3723">
                  <c:v>0.012102</c:v>
                </c:pt>
                <c:pt idx="3724">
                  <c:v>0.012308</c:v>
                </c:pt>
                <c:pt idx="3725">
                  <c:v>0.012218</c:v>
                </c:pt>
                <c:pt idx="3726">
                  <c:v>0.012239</c:v>
                </c:pt>
                <c:pt idx="3727">
                  <c:v>0.012126</c:v>
                </c:pt>
                <c:pt idx="3728">
                  <c:v>0.012264</c:v>
                </c:pt>
                <c:pt idx="3729">
                  <c:v>0.012556</c:v>
                </c:pt>
                <c:pt idx="3730">
                  <c:v>0.012574</c:v>
                </c:pt>
                <c:pt idx="3731">
                  <c:v>0.012375</c:v>
                </c:pt>
                <c:pt idx="3732">
                  <c:v>0.012295</c:v>
                </c:pt>
                <c:pt idx="3733">
                  <c:v>0.012479</c:v>
                </c:pt>
                <c:pt idx="3734">
                  <c:v>0.012108</c:v>
                </c:pt>
                <c:pt idx="3735">
                  <c:v>0.012313</c:v>
                </c:pt>
                <c:pt idx="3736">
                  <c:v>0.022696</c:v>
                </c:pt>
                <c:pt idx="3737">
                  <c:v>0.012194</c:v>
                </c:pt>
                <c:pt idx="3738">
                  <c:v>0.012284</c:v>
                </c:pt>
                <c:pt idx="3739">
                  <c:v>0.014188</c:v>
                </c:pt>
                <c:pt idx="3740">
                  <c:v>0.012006</c:v>
                </c:pt>
                <c:pt idx="3741">
                  <c:v>0.013074</c:v>
                </c:pt>
                <c:pt idx="3742">
                  <c:v>0.017422</c:v>
                </c:pt>
                <c:pt idx="3743">
                  <c:v>0.011667</c:v>
                </c:pt>
                <c:pt idx="3744">
                  <c:v>0.012573</c:v>
                </c:pt>
                <c:pt idx="3745">
                  <c:v>0.011709</c:v>
                </c:pt>
                <c:pt idx="3746">
                  <c:v>0.014134</c:v>
                </c:pt>
                <c:pt idx="3747">
                  <c:v>0.012154</c:v>
                </c:pt>
                <c:pt idx="3748">
                  <c:v>0.012233</c:v>
                </c:pt>
                <c:pt idx="3749">
                  <c:v>0.012157</c:v>
                </c:pt>
                <c:pt idx="3750">
                  <c:v>0.012352</c:v>
                </c:pt>
                <c:pt idx="3751">
                  <c:v>0.012383</c:v>
                </c:pt>
                <c:pt idx="3752">
                  <c:v>0.01199</c:v>
                </c:pt>
                <c:pt idx="3753">
                  <c:v>0.011849</c:v>
                </c:pt>
                <c:pt idx="3754">
                  <c:v>0.012067</c:v>
                </c:pt>
                <c:pt idx="3755">
                  <c:v>0.011944</c:v>
                </c:pt>
                <c:pt idx="3756">
                  <c:v>0.012246</c:v>
                </c:pt>
                <c:pt idx="3757">
                  <c:v>0.012134</c:v>
                </c:pt>
                <c:pt idx="3758">
                  <c:v>0.012122</c:v>
                </c:pt>
                <c:pt idx="3759">
                  <c:v>0.02373</c:v>
                </c:pt>
                <c:pt idx="3760">
                  <c:v>0.01306</c:v>
                </c:pt>
                <c:pt idx="3761">
                  <c:v>0.012416</c:v>
                </c:pt>
                <c:pt idx="3762">
                  <c:v>0.012169</c:v>
                </c:pt>
                <c:pt idx="3763">
                  <c:v>0.012596</c:v>
                </c:pt>
                <c:pt idx="3764">
                  <c:v>0.012171</c:v>
                </c:pt>
                <c:pt idx="3765">
                  <c:v>0.012439</c:v>
                </c:pt>
                <c:pt idx="3766">
                  <c:v>0.012346</c:v>
                </c:pt>
                <c:pt idx="3767">
                  <c:v>0.012217</c:v>
                </c:pt>
                <c:pt idx="3768">
                  <c:v>0.012521</c:v>
                </c:pt>
                <c:pt idx="3769">
                  <c:v>0.012289</c:v>
                </c:pt>
                <c:pt idx="3770">
                  <c:v>0.012145</c:v>
                </c:pt>
                <c:pt idx="3771">
                  <c:v>0.012197</c:v>
                </c:pt>
                <c:pt idx="3772">
                  <c:v>0.012361</c:v>
                </c:pt>
                <c:pt idx="3773">
                  <c:v>0.012529</c:v>
                </c:pt>
                <c:pt idx="3774">
                  <c:v>0.012857</c:v>
                </c:pt>
                <c:pt idx="3775">
                  <c:v>0.012275</c:v>
                </c:pt>
                <c:pt idx="3776">
                  <c:v>0.012169</c:v>
                </c:pt>
                <c:pt idx="3777">
                  <c:v>0.012146</c:v>
                </c:pt>
                <c:pt idx="3778">
                  <c:v>0.014059</c:v>
                </c:pt>
                <c:pt idx="3779">
                  <c:v>0.013232</c:v>
                </c:pt>
                <c:pt idx="3780">
                  <c:v>0.014625</c:v>
                </c:pt>
                <c:pt idx="3781">
                  <c:v>0.012721</c:v>
                </c:pt>
                <c:pt idx="3782">
                  <c:v>0.012276</c:v>
                </c:pt>
                <c:pt idx="3783">
                  <c:v>0.012096</c:v>
                </c:pt>
                <c:pt idx="3784">
                  <c:v>0.012868</c:v>
                </c:pt>
                <c:pt idx="3785">
                  <c:v>0.01342</c:v>
                </c:pt>
                <c:pt idx="3786">
                  <c:v>0.012296</c:v>
                </c:pt>
                <c:pt idx="3787">
                  <c:v>0.012093</c:v>
                </c:pt>
                <c:pt idx="3788">
                  <c:v>0.012138</c:v>
                </c:pt>
                <c:pt idx="3789">
                  <c:v>0.012152</c:v>
                </c:pt>
                <c:pt idx="3790">
                  <c:v>0.012543</c:v>
                </c:pt>
                <c:pt idx="3791">
                  <c:v>0.012293</c:v>
                </c:pt>
                <c:pt idx="3792">
                  <c:v>0.012174</c:v>
                </c:pt>
                <c:pt idx="3793">
                  <c:v>0.012031</c:v>
                </c:pt>
                <c:pt idx="3794">
                  <c:v>0.01212</c:v>
                </c:pt>
                <c:pt idx="3795">
                  <c:v>0.012316</c:v>
                </c:pt>
                <c:pt idx="3796">
                  <c:v>0.012451</c:v>
                </c:pt>
                <c:pt idx="3797">
                  <c:v>0.011908</c:v>
                </c:pt>
                <c:pt idx="3798">
                  <c:v>0.012736</c:v>
                </c:pt>
                <c:pt idx="3799">
                  <c:v>0.012835</c:v>
                </c:pt>
                <c:pt idx="3800">
                  <c:v>0.012639</c:v>
                </c:pt>
                <c:pt idx="3801">
                  <c:v>0.012328</c:v>
                </c:pt>
                <c:pt idx="3802">
                  <c:v>0.012205</c:v>
                </c:pt>
                <c:pt idx="3803">
                  <c:v>0.012987</c:v>
                </c:pt>
                <c:pt idx="3804">
                  <c:v>0.012226</c:v>
                </c:pt>
                <c:pt idx="3805">
                  <c:v>0.012256</c:v>
                </c:pt>
                <c:pt idx="3806">
                  <c:v>0.01232</c:v>
                </c:pt>
                <c:pt idx="3807">
                  <c:v>0.011937</c:v>
                </c:pt>
                <c:pt idx="3808">
                  <c:v>0.012684</c:v>
                </c:pt>
                <c:pt idx="3809">
                  <c:v>0.012154</c:v>
                </c:pt>
                <c:pt idx="3810">
                  <c:v>0.012838</c:v>
                </c:pt>
                <c:pt idx="3811">
                  <c:v>0.013031</c:v>
                </c:pt>
                <c:pt idx="3812">
                  <c:v>0.012108</c:v>
                </c:pt>
                <c:pt idx="3813">
                  <c:v>0.012199</c:v>
                </c:pt>
                <c:pt idx="3814">
                  <c:v>0.012104</c:v>
                </c:pt>
                <c:pt idx="3815">
                  <c:v>0.012081</c:v>
                </c:pt>
                <c:pt idx="3816">
                  <c:v>0.012814</c:v>
                </c:pt>
                <c:pt idx="3817">
                  <c:v>0.01292</c:v>
                </c:pt>
                <c:pt idx="3818">
                  <c:v>0.012074</c:v>
                </c:pt>
                <c:pt idx="3819">
                  <c:v>0.012197</c:v>
                </c:pt>
                <c:pt idx="3820">
                  <c:v>0.012189</c:v>
                </c:pt>
                <c:pt idx="3821">
                  <c:v>0.012141</c:v>
                </c:pt>
                <c:pt idx="3822">
                  <c:v>0.012169</c:v>
                </c:pt>
                <c:pt idx="3823">
                  <c:v>0.012018</c:v>
                </c:pt>
                <c:pt idx="3824">
                  <c:v>0.012989</c:v>
                </c:pt>
                <c:pt idx="3825">
                  <c:v>0.013172</c:v>
                </c:pt>
                <c:pt idx="3826">
                  <c:v>0.012052</c:v>
                </c:pt>
                <c:pt idx="3827">
                  <c:v>0.012118</c:v>
                </c:pt>
                <c:pt idx="3828">
                  <c:v>0.012173</c:v>
                </c:pt>
                <c:pt idx="3829">
                  <c:v>0.012347</c:v>
                </c:pt>
                <c:pt idx="3830">
                  <c:v>0.012183</c:v>
                </c:pt>
                <c:pt idx="3831">
                  <c:v>0.013286</c:v>
                </c:pt>
                <c:pt idx="3832">
                  <c:v>0.011844</c:v>
                </c:pt>
                <c:pt idx="3833">
                  <c:v>0.012178</c:v>
                </c:pt>
                <c:pt idx="3834">
                  <c:v>0.012137</c:v>
                </c:pt>
                <c:pt idx="3835">
                  <c:v>0.012171</c:v>
                </c:pt>
                <c:pt idx="3836">
                  <c:v>0.012092</c:v>
                </c:pt>
                <c:pt idx="3837">
                  <c:v>0.012006</c:v>
                </c:pt>
                <c:pt idx="3838">
                  <c:v>0.012341</c:v>
                </c:pt>
                <c:pt idx="3839">
                  <c:v>0.012365</c:v>
                </c:pt>
                <c:pt idx="3840">
                  <c:v>0.012177</c:v>
                </c:pt>
                <c:pt idx="3841">
                  <c:v>0.012488</c:v>
                </c:pt>
                <c:pt idx="3842">
                  <c:v>0.012419</c:v>
                </c:pt>
                <c:pt idx="3843">
                  <c:v>0.013703</c:v>
                </c:pt>
                <c:pt idx="3844">
                  <c:v>0.011974</c:v>
                </c:pt>
                <c:pt idx="3845">
                  <c:v>0.012455</c:v>
                </c:pt>
                <c:pt idx="3846">
                  <c:v>0.012359</c:v>
                </c:pt>
                <c:pt idx="3847">
                  <c:v>0.012487</c:v>
                </c:pt>
                <c:pt idx="3848">
                  <c:v>0.012171</c:v>
                </c:pt>
                <c:pt idx="3849">
                  <c:v>0.012258</c:v>
                </c:pt>
                <c:pt idx="3850">
                  <c:v>0.012214</c:v>
                </c:pt>
                <c:pt idx="3851">
                  <c:v>0.012322</c:v>
                </c:pt>
                <c:pt idx="3852">
                  <c:v>0.012694</c:v>
                </c:pt>
                <c:pt idx="3853">
                  <c:v>0.012334</c:v>
                </c:pt>
                <c:pt idx="3854">
                  <c:v>0.011949</c:v>
                </c:pt>
                <c:pt idx="3855">
                  <c:v>0.011926</c:v>
                </c:pt>
                <c:pt idx="3856">
                  <c:v>0.012505</c:v>
                </c:pt>
                <c:pt idx="3857">
                  <c:v>0.012282</c:v>
                </c:pt>
                <c:pt idx="3858">
                  <c:v>0.012122</c:v>
                </c:pt>
                <c:pt idx="3859">
                  <c:v>0.012295</c:v>
                </c:pt>
                <c:pt idx="3860">
                  <c:v>0.012018</c:v>
                </c:pt>
                <c:pt idx="3861">
                  <c:v>0.012009</c:v>
                </c:pt>
                <c:pt idx="3862">
                  <c:v>0.015446</c:v>
                </c:pt>
                <c:pt idx="3863">
                  <c:v>0.012123</c:v>
                </c:pt>
                <c:pt idx="3864">
                  <c:v>0.013193</c:v>
                </c:pt>
                <c:pt idx="3865">
                  <c:v>0.012321</c:v>
                </c:pt>
                <c:pt idx="3866">
                  <c:v>0.012939</c:v>
                </c:pt>
                <c:pt idx="3867">
                  <c:v>0.012208</c:v>
                </c:pt>
                <c:pt idx="3868">
                  <c:v>0.012431</c:v>
                </c:pt>
                <c:pt idx="3869">
                  <c:v>0.012088</c:v>
                </c:pt>
                <c:pt idx="3870">
                  <c:v>0.01219</c:v>
                </c:pt>
                <c:pt idx="3871">
                  <c:v>0.012158</c:v>
                </c:pt>
                <c:pt idx="3872">
                  <c:v>0.012436</c:v>
                </c:pt>
                <c:pt idx="3873">
                  <c:v>0.022953</c:v>
                </c:pt>
                <c:pt idx="3874">
                  <c:v>0.01294</c:v>
                </c:pt>
                <c:pt idx="3875">
                  <c:v>0.012322</c:v>
                </c:pt>
                <c:pt idx="3876">
                  <c:v>0.012386</c:v>
                </c:pt>
                <c:pt idx="3877">
                  <c:v>0.012363</c:v>
                </c:pt>
                <c:pt idx="3878">
                  <c:v>0.012178</c:v>
                </c:pt>
                <c:pt idx="3879">
                  <c:v>0.012082</c:v>
                </c:pt>
                <c:pt idx="3880">
                  <c:v>0.012316</c:v>
                </c:pt>
                <c:pt idx="3881">
                  <c:v>0.013246</c:v>
                </c:pt>
                <c:pt idx="3882">
                  <c:v>0.012294</c:v>
                </c:pt>
                <c:pt idx="3883">
                  <c:v>0.01197</c:v>
                </c:pt>
                <c:pt idx="3884">
                  <c:v>0.013954</c:v>
                </c:pt>
                <c:pt idx="3885">
                  <c:v>0.012083</c:v>
                </c:pt>
                <c:pt idx="3886">
                  <c:v>0.012617</c:v>
                </c:pt>
                <c:pt idx="3887">
                  <c:v>0.012425</c:v>
                </c:pt>
                <c:pt idx="3888">
                  <c:v>0.012473</c:v>
                </c:pt>
                <c:pt idx="3889">
                  <c:v>0.012351</c:v>
                </c:pt>
                <c:pt idx="3890">
                  <c:v>0.013717</c:v>
                </c:pt>
                <c:pt idx="3891">
                  <c:v>0.01212</c:v>
                </c:pt>
                <c:pt idx="3892">
                  <c:v>0.012082</c:v>
                </c:pt>
                <c:pt idx="3893">
                  <c:v>0.012043</c:v>
                </c:pt>
                <c:pt idx="3894">
                  <c:v>0.012633</c:v>
                </c:pt>
                <c:pt idx="3895">
                  <c:v>0.012106</c:v>
                </c:pt>
                <c:pt idx="3896">
                  <c:v>0.012483</c:v>
                </c:pt>
                <c:pt idx="3897">
                  <c:v>0.013053</c:v>
                </c:pt>
                <c:pt idx="3898">
                  <c:v>0.012115</c:v>
                </c:pt>
                <c:pt idx="3899">
                  <c:v>0.012242</c:v>
                </c:pt>
                <c:pt idx="3900">
                  <c:v>0.012856</c:v>
                </c:pt>
                <c:pt idx="3901">
                  <c:v>0.012114</c:v>
                </c:pt>
                <c:pt idx="3902">
                  <c:v>0.014259</c:v>
                </c:pt>
                <c:pt idx="3903">
                  <c:v>0.012158</c:v>
                </c:pt>
                <c:pt idx="3904">
                  <c:v>0.012334</c:v>
                </c:pt>
                <c:pt idx="3905">
                  <c:v>0.013363</c:v>
                </c:pt>
                <c:pt idx="3906">
                  <c:v>0.012448</c:v>
                </c:pt>
                <c:pt idx="3907">
                  <c:v>0.012364</c:v>
                </c:pt>
                <c:pt idx="3908">
                  <c:v>0.012059</c:v>
                </c:pt>
                <c:pt idx="3909">
                  <c:v>0.011957</c:v>
                </c:pt>
                <c:pt idx="3910">
                  <c:v>0.012281</c:v>
                </c:pt>
                <c:pt idx="3911">
                  <c:v>0.012112</c:v>
                </c:pt>
                <c:pt idx="3912">
                  <c:v>0.012041</c:v>
                </c:pt>
                <c:pt idx="3913">
                  <c:v>0.012529</c:v>
                </c:pt>
                <c:pt idx="3914">
                  <c:v>0.012139</c:v>
                </c:pt>
                <c:pt idx="3915">
                  <c:v>0.012034</c:v>
                </c:pt>
                <c:pt idx="3916">
                  <c:v>0.012234</c:v>
                </c:pt>
                <c:pt idx="3917">
                  <c:v>0.012331</c:v>
                </c:pt>
                <c:pt idx="3918">
                  <c:v>0.015159</c:v>
                </c:pt>
                <c:pt idx="3919">
                  <c:v>0.012261</c:v>
                </c:pt>
                <c:pt idx="3920">
                  <c:v>0.012208</c:v>
                </c:pt>
                <c:pt idx="3921">
                  <c:v>0.012416</c:v>
                </c:pt>
                <c:pt idx="3922">
                  <c:v>0.012251</c:v>
                </c:pt>
                <c:pt idx="3923">
                  <c:v>0.012292</c:v>
                </c:pt>
                <c:pt idx="3924">
                  <c:v>0.012367</c:v>
                </c:pt>
                <c:pt idx="3925">
                  <c:v>0.014368</c:v>
                </c:pt>
                <c:pt idx="3926">
                  <c:v>0.012079</c:v>
                </c:pt>
                <c:pt idx="3927">
                  <c:v>0.011916</c:v>
                </c:pt>
                <c:pt idx="3928">
                  <c:v>0.012606</c:v>
                </c:pt>
                <c:pt idx="3929">
                  <c:v>0.012122</c:v>
                </c:pt>
                <c:pt idx="3930">
                  <c:v>0.012296</c:v>
                </c:pt>
                <c:pt idx="3931">
                  <c:v>0.012332</c:v>
                </c:pt>
                <c:pt idx="3932">
                  <c:v>0.012408</c:v>
                </c:pt>
                <c:pt idx="3933">
                  <c:v>0.012133</c:v>
                </c:pt>
                <c:pt idx="3934">
                  <c:v>0.012252</c:v>
                </c:pt>
                <c:pt idx="3935">
                  <c:v>0.013867</c:v>
                </c:pt>
                <c:pt idx="3936">
                  <c:v>0.012194</c:v>
                </c:pt>
                <c:pt idx="3937">
                  <c:v>0.01278</c:v>
                </c:pt>
                <c:pt idx="3938">
                  <c:v>0.012949</c:v>
                </c:pt>
                <c:pt idx="3939">
                  <c:v>0.012099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3498336"/>
        <c:axId val="-2093496720"/>
      </c:scatterChart>
      <c:valAx>
        <c:axId val="-2093498336"/>
        <c:scaling>
          <c:orientation val="minMax"/>
          <c:max val="400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-2093496720"/>
        <c:crosses val="autoZero"/>
        <c:crossBetween val="midCat"/>
      </c:valAx>
      <c:valAx>
        <c:axId val="-209349672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-209349833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  <c:pt idx="256">
                  <c:v>257.0</c:v>
                </c:pt>
                <c:pt idx="257">
                  <c:v>258.0</c:v>
                </c:pt>
                <c:pt idx="258">
                  <c:v>259.0</c:v>
                </c:pt>
                <c:pt idx="259">
                  <c:v>260.0</c:v>
                </c:pt>
                <c:pt idx="260">
                  <c:v>261.0</c:v>
                </c:pt>
                <c:pt idx="261">
                  <c:v>262.0</c:v>
                </c:pt>
                <c:pt idx="262">
                  <c:v>263.0</c:v>
                </c:pt>
                <c:pt idx="263">
                  <c:v>264.0</c:v>
                </c:pt>
                <c:pt idx="264">
                  <c:v>265.0</c:v>
                </c:pt>
                <c:pt idx="265">
                  <c:v>266.0</c:v>
                </c:pt>
                <c:pt idx="266">
                  <c:v>267.0</c:v>
                </c:pt>
                <c:pt idx="267">
                  <c:v>268.0</c:v>
                </c:pt>
                <c:pt idx="268">
                  <c:v>269.0</c:v>
                </c:pt>
                <c:pt idx="269">
                  <c:v>270.0</c:v>
                </c:pt>
                <c:pt idx="270">
                  <c:v>271.0</c:v>
                </c:pt>
                <c:pt idx="271">
                  <c:v>272.0</c:v>
                </c:pt>
                <c:pt idx="272">
                  <c:v>273.0</c:v>
                </c:pt>
                <c:pt idx="273">
                  <c:v>274.0</c:v>
                </c:pt>
                <c:pt idx="274">
                  <c:v>275.0</c:v>
                </c:pt>
                <c:pt idx="275">
                  <c:v>276.0</c:v>
                </c:pt>
                <c:pt idx="276">
                  <c:v>277.0</c:v>
                </c:pt>
                <c:pt idx="277">
                  <c:v>278.0</c:v>
                </c:pt>
                <c:pt idx="278">
                  <c:v>279.0</c:v>
                </c:pt>
                <c:pt idx="279">
                  <c:v>280.0</c:v>
                </c:pt>
                <c:pt idx="280">
                  <c:v>281.0</c:v>
                </c:pt>
                <c:pt idx="281">
                  <c:v>282.0</c:v>
                </c:pt>
                <c:pt idx="282">
                  <c:v>283.0</c:v>
                </c:pt>
                <c:pt idx="283">
                  <c:v>284.0</c:v>
                </c:pt>
                <c:pt idx="284">
                  <c:v>285.0</c:v>
                </c:pt>
                <c:pt idx="285">
                  <c:v>286.0</c:v>
                </c:pt>
                <c:pt idx="286">
                  <c:v>287.0</c:v>
                </c:pt>
                <c:pt idx="287">
                  <c:v>288.0</c:v>
                </c:pt>
                <c:pt idx="288">
                  <c:v>289.0</c:v>
                </c:pt>
                <c:pt idx="289">
                  <c:v>290.0</c:v>
                </c:pt>
                <c:pt idx="290">
                  <c:v>291.0</c:v>
                </c:pt>
                <c:pt idx="291">
                  <c:v>292.0</c:v>
                </c:pt>
                <c:pt idx="292">
                  <c:v>293.0</c:v>
                </c:pt>
                <c:pt idx="293">
                  <c:v>294.0</c:v>
                </c:pt>
                <c:pt idx="294">
                  <c:v>295.0</c:v>
                </c:pt>
                <c:pt idx="295">
                  <c:v>296.0</c:v>
                </c:pt>
                <c:pt idx="296">
                  <c:v>297.0</c:v>
                </c:pt>
                <c:pt idx="297">
                  <c:v>298.0</c:v>
                </c:pt>
                <c:pt idx="298">
                  <c:v>299.0</c:v>
                </c:pt>
                <c:pt idx="299">
                  <c:v>300.0</c:v>
                </c:pt>
                <c:pt idx="300">
                  <c:v>301.0</c:v>
                </c:pt>
                <c:pt idx="301">
                  <c:v>302.0</c:v>
                </c:pt>
                <c:pt idx="302">
                  <c:v>303.0</c:v>
                </c:pt>
                <c:pt idx="303">
                  <c:v>304.0</c:v>
                </c:pt>
                <c:pt idx="304">
                  <c:v>305.0</c:v>
                </c:pt>
                <c:pt idx="305">
                  <c:v>306.0</c:v>
                </c:pt>
                <c:pt idx="306">
                  <c:v>307.0</c:v>
                </c:pt>
                <c:pt idx="307">
                  <c:v>308.0</c:v>
                </c:pt>
                <c:pt idx="308">
                  <c:v>309.0</c:v>
                </c:pt>
                <c:pt idx="309">
                  <c:v>310.0</c:v>
                </c:pt>
                <c:pt idx="310">
                  <c:v>311.0</c:v>
                </c:pt>
                <c:pt idx="311">
                  <c:v>312.0</c:v>
                </c:pt>
                <c:pt idx="312">
                  <c:v>313.0</c:v>
                </c:pt>
                <c:pt idx="313">
                  <c:v>314.0</c:v>
                </c:pt>
                <c:pt idx="314">
                  <c:v>315.0</c:v>
                </c:pt>
                <c:pt idx="315">
                  <c:v>316.0</c:v>
                </c:pt>
                <c:pt idx="316">
                  <c:v>317.0</c:v>
                </c:pt>
                <c:pt idx="317">
                  <c:v>318.0</c:v>
                </c:pt>
                <c:pt idx="318">
                  <c:v>319.0</c:v>
                </c:pt>
                <c:pt idx="319">
                  <c:v>320.0</c:v>
                </c:pt>
                <c:pt idx="320">
                  <c:v>321.0</c:v>
                </c:pt>
                <c:pt idx="321">
                  <c:v>322.0</c:v>
                </c:pt>
                <c:pt idx="322">
                  <c:v>323.0</c:v>
                </c:pt>
                <c:pt idx="323">
                  <c:v>324.0</c:v>
                </c:pt>
                <c:pt idx="324">
                  <c:v>325.0</c:v>
                </c:pt>
                <c:pt idx="325">
                  <c:v>326.0</c:v>
                </c:pt>
                <c:pt idx="326">
                  <c:v>327.0</c:v>
                </c:pt>
                <c:pt idx="327">
                  <c:v>328.0</c:v>
                </c:pt>
                <c:pt idx="328">
                  <c:v>329.0</c:v>
                </c:pt>
                <c:pt idx="329">
                  <c:v>330.0</c:v>
                </c:pt>
                <c:pt idx="330">
                  <c:v>331.0</c:v>
                </c:pt>
                <c:pt idx="331">
                  <c:v>332.0</c:v>
                </c:pt>
                <c:pt idx="332">
                  <c:v>333.0</c:v>
                </c:pt>
                <c:pt idx="333">
                  <c:v>334.0</c:v>
                </c:pt>
                <c:pt idx="334">
                  <c:v>335.0</c:v>
                </c:pt>
                <c:pt idx="335">
                  <c:v>336.0</c:v>
                </c:pt>
                <c:pt idx="336">
                  <c:v>337.0</c:v>
                </c:pt>
                <c:pt idx="337">
                  <c:v>338.0</c:v>
                </c:pt>
                <c:pt idx="338">
                  <c:v>339.0</c:v>
                </c:pt>
                <c:pt idx="339">
                  <c:v>340.0</c:v>
                </c:pt>
                <c:pt idx="340">
                  <c:v>341.0</c:v>
                </c:pt>
                <c:pt idx="341">
                  <c:v>342.0</c:v>
                </c:pt>
                <c:pt idx="342">
                  <c:v>343.0</c:v>
                </c:pt>
                <c:pt idx="343">
                  <c:v>344.0</c:v>
                </c:pt>
                <c:pt idx="344">
                  <c:v>345.0</c:v>
                </c:pt>
                <c:pt idx="345">
                  <c:v>346.0</c:v>
                </c:pt>
                <c:pt idx="346">
                  <c:v>347.0</c:v>
                </c:pt>
                <c:pt idx="347">
                  <c:v>348.0</c:v>
                </c:pt>
                <c:pt idx="348">
                  <c:v>349.0</c:v>
                </c:pt>
                <c:pt idx="349">
                  <c:v>350.0</c:v>
                </c:pt>
                <c:pt idx="350">
                  <c:v>351.0</c:v>
                </c:pt>
                <c:pt idx="351">
                  <c:v>352.0</c:v>
                </c:pt>
                <c:pt idx="352">
                  <c:v>353.0</c:v>
                </c:pt>
                <c:pt idx="353">
                  <c:v>354.0</c:v>
                </c:pt>
                <c:pt idx="354">
                  <c:v>355.0</c:v>
                </c:pt>
                <c:pt idx="355">
                  <c:v>356.0</c:v>
                </c:pt>
                <c:pt idx="356">
                  <c:v>357.0</c:v>
                </c:pt>
                <c:pt idx="357">
                  <c:v>358.0</c:v>
                </c:pt>
                <c:pt idx="358">
                  <c:v>359.0</c:v>
                </c:pt>
                <c:pt idx="359">
                  <c:v>360.0</c:v>
                </c:pt>
                <c:pt idx="360">
                  <c:v>361.0</c:v>
                </c:pt>
                <c:pt idx="361">
                  <c:v>362.0</c:v>
                </c:pt>
                <c:pt idx="362">
                  <c:v>363.0</c:v>
                </c:pt>
                <c:pt idx="363">
                  <c:v>364.0</c:v>
                </c:pt>
                <c:pt idx="364">
                  <c:v>365.0</c:v>
                </c:pt>
                <c:pt idx="365">
                  <c:v>366.0</c:v>
                </c:pt>
                <c:pt idx="366">
                  <c:v>367.0</c:v>
                </c:pt>
                <c:pt idx="367">
                  <c:v>368.0</c:v>
                </c:pt>
                <c:pt idx="368">
                  <c:v>369.0</c:v>
                </c:pt>
                <c:pt idx="369">
                  <c:v>370.0</c:v>
                </c:pt>
                <c:pt idx="370">
                  <c:v>371.0</c:v>
                </c:pt>
                <c:pt idx="371">
                  <c:v>372.0</c:v>
                </c:pt>
                <c:pt idx="372">
                  <c:v>373.0</c:v>
                </c:pt>
                <c:pt idx="373">
                  <c:v>374.0</c:v>
                </c:pt>
                <c:pt idx="374">
                  <c:v>375.0</c:v>
                </c:pt>
                <c:pt idx="375">
                  <c:v>376.0</c:v>
                </c:pt>
                <c:pt idx="376">
                  <c:v>377.0</c:v>
                </c:pt>
                <c:pt idx="377">
                  <c:v>378.0</c:v>
                </c:pt>
                <c:pt idx="378">
                  <c:v>379.0</c:v>
                </c:pt>
                <c:pt idx="379">
                  <c:v>380.0</c:v>
                </c:pt>
                <c:pt idx="380">
                  <c:v>381.0</c:v>
                </c:pt>
                <c:pt idx="381">
                  <c:v>382.0</c:v>
                </c:pt>
                <c:pt idx="382">
                  <c:v>383.0</c:v>
                </c:pt>
                <c:pt idx="383">
                  <c:v>384.0</c:v>
                </c:pt>
                <c:pt idx="384">
                  <c:v>385.0</c:v>
                </c:pt>
                <c:pt idx="385">
                  <c:v>386.0</c:v>
                </c:pt>
                <c:pt idx="386">
                  <c:v>387.0</c:v>
                </c:pt>
                <c:pt idx="387">
                  <c:v>388.0</c:v>
                </c:pt>
                <c:pt idx="388">
                  <c:v>389.0</c:v>
                </c:pt>
                <c:pt idx="389">
                  <c:v>390.0</c:v>
                </c:pt>
                <c:pt idx="390">
                  <c:v>391.0</c:v>
                </c:pt>
                <c:pt idx="391">
                  <c:v>392.0</c:v>
                </c:pt>
                <c:pt idx="392">
                  <c:v>393.0</c:v>
                </c:pt>
                <c:pt idx="393">
                  <c:v>394.0</c:v>
                </c:pt>
                <c:pt idx="394">
                  <c:v>395.0</c:v>
                </c:pt>
                <c:pt idx="395">
                  <c:v>396.0</c:v>
                </c:pt>
                <c:pt idx="396">
                  <c:v>397.0</c:v>
                </c:pt>
                <c:pt idx="397">
                  <c:v>398.0</c:v>
                </c:pt>
                <c:pt idx="398">
                  <c:v>399.0</c:v>
                </c:pt>
                <c:pt idx="399">
                  <c:v>400.0</c:v>
                </c:pt>
                <c:pt idx="400">
                  <c:v>401.0</c:v>
                </c:pt>
                <c:pt idx="401">
                  <c:v>402.0</c:v>
                </c:pt>
                <c:pt idx="402">
                  <c:v>403.0</c:v>
                </c:pt>
                <c:pt idx="403">
                  <c:v>404.0</c:v>
                </c:pt>
                <c:pt idx="404">
                  <c:v>405.0</c:v>
                </c:pt>
                <c:pt idx="405">
                  <c:v>406.0</c:v>
                </c:pt>
                <c:pt idx="406">
                  <c:v>407.0</c:v>
                </c:pt>
                <c:pt idx="407">
                  <c:v>408.0</c:v>
                </c:pt>
                <c:pt idx="408">
                  <c:v>409.0</c:v>
                </c:pt>
                <c:pt idx="409">
                  <c:v>410.0</c:v>
                </c:pt>
                <c:pt idx="410">
                  <c:v>411.0</c:v>
                </c:pt>
                <c:pt idx="411">
                  <c:v>412.0</c:v>
                </c:pt>
                <c:pt idx="412">
                  <c:v>413.0</c:v>
                </c:pt>
                <c:pt idx="413">
                  <c:v>414.0</c:v>
                </c:pt>
                <c:pt idx="414">
                  <c:v>415.0</c:v>
                </c:pt>
                <c:pt idx="415">
                  <c:v>416.0</c:v>
                </c:pt>
                <c:pt idx="416">
                  <c:v>417.0</c:v>
                </c:pt>
                <c:pt idx="417">
                  <c:v>418.0</c:v>
                </c:pt>
                <c:pt idx="418">
                  <c:v>419.0</c:v>
                </c:pt>
                <c:pt idx="419">
                  <c:v>420.0</c:v>
                </c:pt>
                <c:pt idx="420">
                  <c:v>421.0</c:v>
                </c:pt>
                <c:pt idx="421">
                  <c:v>422.0</c:v>
                </c:pt>
                <c:pt idx="422">
                  <c:v>423.0</c:v>
                </c:pt>
                <c:pt idx="423">
                  <c:v>424.0</c:v>
                </c:pt>
                <c:pt idx="424">
                  <c:v>425.0</c:v>
                </c:pt>
                <c:pt idx="425">
                  <c:v>426.0</c:v>
                </c:pt>
                <c:pt idx="426">
                  <c:v>427.0</c:v>
                </c:pt>
                <c:pt idx="427">
                  <c:v>428.0</c:v>
                </c:pt>
                <c:pt idx="428">
                  <c:v>429.0</c:v>
                </c:pt>
                <c:pt idx="429">
                  <c:v>430.0</c:v>
                </c:pt>
                <c:pt idx="430">
                  <c:v>431.0</c:v>
                </c:pt>
                <c:pt idx="431">
                  <c:v>432.0</c:v>
                </c:pt>
                <c:pt idx="432">
                  <c:v>433.0</c:v>
                </c:pt>
                <c:pt idx="433">
                  <c:v>434.0</c:v>
                </c:pt>
                <c:pt idx="434">
                  <c:v>435.0</c:v>
                </c:pt>
                <c:pt idx="435">
                  <c:v>436.0</c:v>
                </c:pt>
                <c:pt idx="436">
                  <c:v>437.0</c:v>
                </c:pt>
                <c:pt idx="437">
                  <c:v>438.0</c:v>
                </c:pt>
                <c:pt idx="438">
                  <c:v>439.0</c:v>
                </c:pt>
                <c:pt idx="439">
                  <c:v>440.0</c:v>
                </c:pt>
                <c:pt idx="440">
                  <c:v>441.0</c:v>
                </c:pt>
                <c:pt idx="441">
                  <c:v>442.0</c:v>
                </c:pt>
                <c:pt idx="442">
                  <c:v>443.0</c:v>
                </c:pt>
                <c:pt idx="443">
                  <c:v>444.0</c:v>
                </c:pt>
                <c:pt idx="444">
                  <c:v>445.0</c:v>
                </c:pt>
                <c:pt idx="445">
                  <c:v>446.0</c:v>
                </c:pt>
                <c:pt idx="446">
                  <c:v>447.0</c:v>
                </c:pt>
                <c:pt idx="447">
                  <c:v>448.0</c:v>
                </c:pt>
                <c:pt idx="448">
                  <c:v>449.0</c:v>
                </c:pt>
                <c:pt idx="449">
                  <c:v>450.0</c:v>
                </c:pt>
                <c:pt idx="450">
                  <c:v>451.0</c:v>
                </c:pt>
                <c:pt idx="451">
                  <c:v>452.0</c:v>
                </c:pt>
                <c:pt idx="452">
                  <c:v>453.0</c:v>
                </c:pt>
                <c:pt idx="453">
                  <c:v>454.0</c:v>
                </c:pt>
                <c:pt idx="454">
                  <c:v>455.0</c:v>
                </c:pt>
                <c:pt idx="455">
                  <c:v>456.0</c:v>
                </c:pt>
                <c:pt idx="456">
                  <c:v>457.0</c:v>
                </c:pt>
                <c:pt idx="457">
                  <c:v>458.0</c:v>
                </c:pt>
                <c:pt idx="458">
                  <c:v>459.0</c:v>
                </c:pt>
                <c:pt idx="459">
                  <c:v>460.0</c:v>
                </c:pt>
                <c:pt idx="460">
                  <c:v>461.0</c:v>
                </c:pt>
                <c:pt idx="461">
                  <c:v>462.0</c:v>
                </c:pt>
                <c:pt idx="462">
                  <c:v>463.0</c:v>
                </c:pt>
                <c:pt idx="463">
                  <c:v>464.0</c:v>
                </c:pt>
                <c:pt idx="464">
                  <c:v>465.0</c:v>
                </c:pt>
                <c:pt idx="465">
                  <c:v>466.0</c:v>
                </c:pt>
                <c:pt idx="466">
                  <c:v>467.0</c:v>
                </c:pt>
                <c:pt idx="467">
                  <c:v>468.0</c:v>
                </c:pt>
                <c:pt idx="468">
                  <c:v>469.0</c:v>
                </c:pt>
                <c:pt idx="469">
                  <c:v>470.0</c:v>
                </c:pt>
                <c:pt idx="470">
                  <c:v>471.0</c:v>
                </c:pt>
                <c:pt idx="471">
                  <c:v>472.0</c:v>
                </c:pt>
                <c:pt idx="472">
                  <c:v>473.0</c:v>
                </c:pt>
                <c:pt idx="473">
                  <c:v>474.0</c:v>
                </c:pt>
                <c:pt idx="474">
                  <c:v>475.0</c:v>
                </c:pt>
                <c:pt idx="475">
                  <c:v>476.0</c:v>
                </c:pt>
                <c:pt idx="476">
                  <c:v>477.0</c:v>
                </c:pt>
                <c:pt idx="477">
                  <c:v>478.0</c:v>
                </c:pt>
                <c:pt idx="478">
                  <c:v>479.0</c:v>
                </c:pt>
                <c:pt idx="479">
                  <c:v>480.0</c:v>
                </c:pt>
                <c:pt idx="480">
                  <c:v>481.0</c:v>
                </c:pt>
                <c:pt idx="481">
                  <c:v>482.0</c:v>
                </c:pt>
                <c:pt idx="482">
                  <c:v>483.0</c:v>
                </c:pt>
                <c:pt idx="483">
                  <c:v>484.0</c:v>
                </c:pt>
                <c:pt idx="484">
                  <c:v>485.0</c:v>
                </c:pt>
                <c:pt idx="485">
                  <c:v>486.0</c:v>
                </c:pt>
                <c:pt idx="486">
                  <c:v>487.0</c:v>
                </c:pt>
                <c:pt idx="487">
                  <c:v>488.0</c:v>
                </c:pt>
                <c:pt idx="488">
                  <c:v>489.0</c:v>
                </c:pt>
                <c:pt idx="489">
                  <c:v>490.0</c:v>
                </c:pt>
                <c:pt idx="490">
                  <c:v>491.0</c:v>
                </c:pt>
                <c:pt idx="491">
                  <c:v>492.0</c:v>
                </c:pt>
                <c:pt idx="492">
                  <c:v>493.0</c:v>
                </c:pt>
                <c:pt idx="493">
                  <c:v>494.0</c:v>
                </c:pt>
                <c:pt idx="494">
                  <c:v>495.0</c:v>
                </c:pt>
                <c:pt idx="495">
                  <c:v>496.0</c:v>
                </c:pt>
                <c:pt idx="496">
                  <c:v>497.0</c:v>
                </c:pt>
                <c:pt idx="497">
                  <c:v>498.0</c:v>
                </c:pt>
                <c:pt idx="498">
                  <c:v>499.0</c:v>
                </c:pt>
                <c:pt idx="499">
                  <c:v>500.0</c:v>
                </c:pt>
                <c:pt idx="500">
                  <c:v>501.0</c:v>
                </c:pt>
                <c:pt idx="501">
                  <c:v>502.0</c:v>
                </c:pt>
                <c:pt idx="502">
                  <c:v>503.0</c:v>
                </c:pt>
                <c:pt idx="503">
                  <c:v>504.0</c:v>
                </c:pt>
                <c:pt idx="504">
                  <c:v>505.0</c:v>
                </c:pt>
                <c:pt idx="505">
                  <c:v>506.0</c:v>
                </c:pt>
                <c:pt idx="506">
                  <c:v>507.0</c:v>
                </c:pt>
                <c:pt idx="507">
                  <c:v>508.0</c:v>
                </c:pt>
                <c:pt idx="508">
                  <c:v>509.0</c:v>
                </c:pt>
                <c:pt idx="509">
                  <c:v>510.0</c:v>
                </c:pt>
                <c:pt idx="510">
                  <c:v>511.0</c:v>
                </c:pt>
                <c:pt idx="511">
                  <c:v>512.0</c:v>
                </c:pt>
                <c:pt idx="512">
                  <c:v>513.0</c:v>
                </c:pt>
                <c:pt idx="513">
                  <c:v>514.0</c:v>
                </c:pt>
                <c:pt idx="514">
                  <c:v>515.0</c:v>
                </c:pt>
                <c:pt idx="515">
                  <c:v>516.0</c:v>
                </c:pt>
                <c:pt idx="516">
                  <c:v>517.0</c:v>
                </c:pt>
                <c:pt idx="517">
                  <c:v>518.0</c:v>
                </c:pt>
                <c:pt idx="518">
                  <c:v>519.0</c:v>
                </c:pt>
                <c:pt idx="519">
                  <c:v>520.0</c:v>
                </c:pt>
                <c:pt idx="520">
                  <c:v>521.0</c:v>
                </c:pt>
                <c:pt idx="521">
                  <c:v>522.0</c:v>
                </c:pt>
                <c:pt idx="522">
                  <c:v>523.0</c:v>
                </c:pt>
                <c:pt idx="523">
                  <c:v>524.0</c:v>
                </c:pt>
                <c:pt idx="524">
                  <c:v>525.0</c:v>
                </c:pt>
                <c:pt idx="525">
                  <c:v>526.0</c:v>
                </c:pt>
                <c:pt idx="526">
                  <c:v>527.0</c:v>
                </c:pt>
                <c:pt idx="527">
                  <c:v>528.0</c:v>
                </c:pt>
                <c:pt idx="528">
                  <c:v>529.0</c:v>
                </c:pt>
                <c:pt idx="529">
                  <c:v>530.0</c:v>
                </c:pt>
                <c:pt idx="530">
                  <c:v>531.0</c:v>
                </c:pt>
                <c:pt idx="531">
                  <c:v>532.0</c:v>
                </c:pt>
                <c:pt idx="532">
                  <c:v>533.0</c:v>
                </c:pt>
                <c:pt idx="533">
                  <c:v>534.0</c:v>
                </c:pt>
                <c:pt idx="534">
                  <c:v>535.0</c:v>
                </c:pt>
                <c:pt idx="535">
                  <c:v>536.0</c:v>
                </c:pt>
                <c:pt idx="536">
                  <c:v>537.0</c:v>
                </c:pt>
                <c:pt idx="537">
                  <c:v>538.0</c:v>
                </c:pt>
                <c:pt idx="538">
                  <c:v>539.0</c:v>
                </c:pt>
                <c:pt idx="539">
                  <c:v>540.0</c:v>
                </c:pt>
                <c:pt idx="540">
                  <c:v>541.0</c:v>
                </c:pt>
                <c:pt idx="541">
                  <c:v>542.0</c:v>
                </c:pt>
                <c:pt idx="542">
                  <c:v>543.0</c:v>
                </c:pt>
                <c:pt idx="543">
                  <c:v>544.0</c:v>
                </c:pt>
                <c:pt idx="544">
                  <c:v>545.0</c:v>
                </c:pt>
                <c:pt idx="545">
                  <c:v>546.0</c:v>
                </c:pt>
                <c:pt idx="546">
                  <c:v>547.0</c:v>
                </c:pt>
                <c:pt idx="547">
                  <c:v>548.0</c:v>
                </c:pt>
                <c:pt idx="548">
                  <c:v>549.0</c:v>
                </c:pt>
                <c:pt idx="549">
                  <c:v>550.0</c:v>
                </c:pt>
                <c:pt idx="550">
                  <c:v>551.0</c:v>
                </c:pt>
                <c:pt idx="551">
                  <c:v>552.0</c:v>
                </c:pt>
                <c:pt idx="552">
                  <c:v>553.0</c:v>
                </c:pt>
                <c:pt idx="553">
                  <c:v>554.0</c:v>
                </c:pt>
                <c:pt idx="554">
                  <c:v>555.0</c:v>
                </c:pt>
                <c:pt idx="555">
                  <c:v>556.0</c:v>
                </c:pt>
                <c:pt idx="556">
                  <c:v>557.0</c:v>
                </c:pt>
                <c:pt idx="557">
                  <c:v>558.0</c:v>
                </c:pt>
                <c:pt idx="558">
                  <c:v>559.0</c:v>
                </c:pt>
                <c:pt idx="559">
                  <c:v>560.0</c:v>
                </c:pt>
                <c:pt idx="560">
                  <c:v>561.0</c:v>
                </c:pt>
                <c:pt idx="561">
                  <c:v>562.0</c:v>
                </c:pt>
                <c:pt idx="562">
                  <c:v>563.0</c:v>
                </c:pt>
                <c:pt idx="563">
                  <c:v>564.0</c:v>
                </c:pt>
                <c:pt idx="564">
                  <c:v>565.0</c:v>
                </c:pt>
                <c:pt idx="565">
                  <c:v>566.0</c:v>
                </c:pt>
                <c:pt idx="566">
                  <c:v>567.0</c:v>
                </c:pt>
                <c:pt idx="567">
                  <c:v>568.0</c:v>
                </c:pt>
                <c:pt idx="568">
                  <c:v>569.0</c:v>
                </c:pt>
                <c:pt idx="569">
                  <c:v>570.0</c:v>
                </c:pt>
                <c:pt idx="570">
                  <c:v>571.0</c:v>
                </c:pt>
                <c:pt idx="571">
                  <c:v>572.0</c:v>
                </c:pt>
                <c:pt idx="572">
                  <c:v>573.0</c:v>
                </c:pt>
                <c:pt idx="573">
                  <c:v>574.0</c:v>
                </c:pt>
                <c:pt idx="574">
                  <c:v>575.0</c:v>
                </c:pt>
                <c:pt idx="575">
                  <c:v>576.0</c:v>
                </c:pt>
                <c:pt idx="576">
                  <c:v>577.0</c:v>
                </c:pt>
                <c:pt idx="577">
                  <c:v>578.0</c:v>
                </c:pt>
                <c:pt idx="578">
                  <c:v>579.0</c:v>
                </c:pt>
                <c:pt idx="579">
                  <c:v>580.0</c:v>
                </c:pt>
                <c:pt idx="580">
                  <c:v>581.0</c:v>
                </c:pt>
                <c:pt idx="581">
                  <c:v>582.0</c:v>
                </c:pt>
                <c:pt idx="582">
                  <c:v>583.0</c:v>
                </c:pt>
                <c:pt idx="583">
                  <c:v>584.0</c:v>
                </c:pt>
                <c:pt idx="584">
                  <c:v>585.0</c:v>
                </c:pt>
                <c:pt idx="585">
                  <c:v>586.0</c:v>
                </c:pt>
                <c:pt idx="586">
                  <c:v>587.0</c:v>
                </c:pt>
                <c:pt idx="587">
                  <c:v>588.0</c:v>
                </c:pt>
                <c:pt idx="588">
                  <c:v>589.0</c:v>
                </c:pt>
                <c:pt idx="589">
                  <c:v>590.0</c:v>
                </c:pt>
                <c:pt idx="590">
                  <c:v>591.0</c:v>
                </c:pt>
                <c:pt idx="591">
                  <c:v>592.0</c:v>
                </c:pt>
                <c:pt idx="592">
                  <c:v>593.0</c:v>
                </c:pt>
                <c:pt idx="593">
                  <c:v>594.0</c:v>
                </c:pt>
                <c:pt idx="594">
                  <c:v>595.0</c:v>
                </c:pt>
                <c:pt idx="595">
                  <c:v>596.0</c:v>
                </c:pt>
                <c:pt idx="596">
                  <c:v>597.0</c:v>
                </c:pt>
                <c:pt idx="597">
                  <c:v>598.0</c:v>
                </c:pt>
                <c:pt idx="598">
                  <c:v>599.0</c:v>
                </c:pt>
                <c:pt idx="599">
                  <c:v>600.0</c:v>
                </c:pt>
                <c:pt idx="600">
                  <c:v>601.0</c:v>
                </c:pt>
                <c:pt idx="601">
                  <c:v>602.0</c:v>
                </c:pt>
                <c:pt idx="602">
                  <c:v>603.0</c:v>
                </c:pt>
                <c:pt idx="603">
                  <c:v>604.0</c:v>
                </c:pt>
                <c:pt idx="604">
                  <c:v>605.0</c:v>
                </c:pt>
                <c:pt idx="605">
                  <c:v>606.0</c:v>
                </c:pt>
                <c:pt idx="606">
                  <c:v>607.0</c:v>
                </c:pt>
                <c:pt idx="607">
                  <c:v>608.0</c:v>
                </c:pt>
                <c:pt idx="608">
                  <c:v>609.0</c:v>
                </c:pt>
                <c:pt idx="609">
                  <c:v>610.0</c:v>
                </c:pt>
                <c:pt idx="610">
                  <c:v>611.0</c:v>
                </c:pt>
                <c:pt idx="611">
                  <c:v>612.0</c:v>
                </c:pt>
                <c:pt idx="612">
                  <c:v>613.0</c:v>
                </c:pt>
                <c:pt idx="613">
                  <c:v>614.0</c:v>
                </c:pt>
                <c:pt idx="614">
                  <c:v>615.0</c:v>
                </c:pt>
                <c:pt idx="615">
                  <c:v>616.0</c:v>
                </c:pt>
                <c:pt idx="616">
                  <c:v>617.0</c:v>
                </c:pt>
                <c:pt idx="617">
                  <c:v>618.0</c:v>
                </c:pt>
                <c:pt idx="618">
                  <c:v>619.0</c:v>
                </c:pt>
                <c:pt idx="619">
                  <c:v>620.0</c:v>
                </c:pt>
                <c:pt idx="620">
                  <c:v>621.0</c:v>
                </c:pt>
                <c:pt idx="621">
                  <c:v>622.0</c:v>
                </c:pt>
                <c:pt idx="622">
                  <c:v>623.0</c:v>
                </c:pt>
                <c:pt idx="623">
                  <c:v>624.0</c:v>
                </c:pt>
                <c:pt idx="624">
                  <c:v>625.0</c:v>
                </c:pt>
                <c:pt idx="625">
                  <c:v>626.0</c:v>
                </c:pt>
                <c:pt idx="626">
                  <c:v>627.0</c:v>
                </c:pt>
                <c:pt idx="627">
                  <c:v>628.0</c:v>
                </c:pt>
                <c:pt idx="628">
                  <c:v>629.0</c:v>
                </c:pt>
                <c:pt idx="629">
                  <c:v>630.0</c:v>
                </c:pt>
                <c:pt idx="630">
                  <c:v>631.0</c:v>
                </c:pt>
                <c:pt idx="631">
                  <c:v>632.0</c:v>
                </c:pt>
                <c:pt idx="632">
                  <c:v>633.0</c:v>
                </c:pt>
                <c:pt idx="633">
                  <c:v>634.0</c:v>
                </c:pt>
                <c:pt idx="634">
                  <c:v>635.0</c:v>
                </c:pt>
                <c:pt idx="635">
                  <c:v>636.0</c:v>
                </c:pt>
                <c:pt idx="636">
                  <c:v>637.0</c:v>
                </c:pt>
                <c:pt idx="637">
                  <c:v>638.0</c:v>
                </c:pt>
                <c:pt idx="638">
                  <c:v>639.0</c:v>
                </c:pt>
                <c:pt idx="639">
                  <c:v>640.0</c:v>
                </c:pt>
                <c:pt idx="640">
                  <c:v>641.0</c:v>
                </c:pt>
                <c:pt idx="641">
                  <c:v>642.0</c:v>
                </c:pt>
                <c:pt idx="642">
                  <c:v>643.0</c:v>
                </c:pt>
                <c:pt idx="643">
                  <c:v>644.0</c:v>
                </c:pt>
                <c:pt idx="644">
                  <c:v>645.0</c:v>
                </c:pt>
                <c:pt idx="645">
                  <c:v>646.0</c:v>
                </c:pt>
                <c:pt idx="646">
                  <c:v>647.0</c:v>
                </c:pt>
                <c:pt idx="647">
                  <c:v>648.0</c:v>
                </c:pt>
                <c:pt idx="648">
                  <c:v>649.0</c:v>
                </c:pt>
                <c:pt idx="649">
                  <c:v>650.0</c:v>
                </c:pt>
                <c:pt idx="650">
                  <c:v>651.0</c:v>
                </c:pt>
                <c:pt idx="651">
                  <c:v>652.0</c:v>
                </c:pt>
                <c:pt idx="652">
                  <c:v>653.0</c:v>
                </c:pt>
                <c:pt idx="653">
                  <c:v>654.0</c:v>
                </c:pt>
                <c:pt idx="654">
                  <c:v>655.0</c:v>
                </c:pt>
                <c:pt idx="655">
                  <c:v>656.0</c:v>
                </c:pt>
                <c:pt idx="656">
                  <c:v>657.0</c:v>
                </c:pt>
                <c:pt idx="657">
                  <c:v>658.0</c:v>
                </c:pt>
                <c:pt idx="658">
                  <c:v>659.0</c:v>
                </c:pt>
                <c:pt idx="659">
                  <c:v>660.0</c:v>
                </c:pt>
                <c:pt idx="660">
                  <c:v>661.0</c:v>
                </c:pt>
                <c:pt idx="661">
                  <c:v>662.0</c:v>
                </c:pt>
                <c:pt idx="662">
                  <c:v>663.0</c:v>
                </c:pt>
                <c:pt idx="663">
                  <c:v>664.0</c:v>
                </c:pt>
                <c:pt idx="664">
                  <c:v>665.0</c:v>
                </c:pt>
                <c:pt idx="665">
                  <c:v>666.0</c:v>
                </c:pt>
                <c:pt idx="666">
                  <c:v>667.0</c:v>
                </c:pt>
                <c:pt idx="667">
                  <c:v>668.0</c:v>
                </c:pt>
                <c:pt idx="668">
                  <c:v>669.0</c:v>
                </c:pt>
                <c:pt idx="669">
                  <c:v>670.0</c:v>
                </c:pt>
                <c:pt idx="670">
                  <c:v>671.0</c:v>
                </c:pt>
                <c:pt idx="671">
                  <c:v>672.0</c:v>
                </c:pt>
                <c:pt idx="672">
                  <c:v>673.0</c:v>
                </c:pt>
                <c:pt idx="673">
                  <c:v>674.0</c:v>
                </c:pt>
                <c:pt idx="674">
                  <c:v>675.0</c:v>
                </c:pt>
                <c:pt idx="675">
                  <c:v>676.0</c:v>
                </c:pt>
                <c:pt idx="676">
                  <c:v>677.0</c:v>
                </c:pt>
                <c:pt idx="677">
                  <c:v>678.0</c:v>
                </c:pt>
                <c:pt idx="678">
                  <c:v>679.0</c:v>
                </c:pt>
                <c:pt idx="679">
                  <c:v>680.0</c:v>
                </c:pt>
                <c:pt idx="680">
                  <c:v>681.0</c:v>
                </c:pt>
                <c:pt idx="681">
                  <c:v>682.0</c:v>
                </c:pt>
                <c:pt idx="682">
                  <c:v>683.0</c:v>
                </c:pt>
                <c:pt idx="683">
                  <c:v>684.0</c:v>
                </c:pt>
                <c:pt idx="684">
                  <c:v>685.0</c:v>
                </c:pt>
                <c:pt idx="685">
                  <c:v>686.0</c:v>
                </c:pt>
                <c:pt idx="686">
                  <c:v>687.0</c:v>
                </c:pt>
                <c:pt idx="687">
                  <c:v>688.0</c:v>
                </c:pt>
                <c:pt idx="688">
                  <c:v>689.0</c:v>
                </c:pt>
                <c:pt idx="689">
                  <c:v>690.0</c:v>
                </c:pt>
                <c:pt idx="690">
                  <c:v>691.0</c:v>
                </c:pt>
                <c:pt idx="691">
                  <c:v>692.0</c:v>
                </c:pt>
                <c:pt idx="692">
                  <c:v>693.0</c:v>
                </c:pt>
                <c:pt idx="693">
                  <c:v>694.0</c:v>
                </c:pt>
                <c:pt idx="694">
                  <c:v>695.0</c:v>
                </c:pt>
                <c:pt idx="695">
                  <c:v>696.0</c:v>
                </c:pt>
                <c:pt idx="696">
                  <c:v>697.0</c:v>
                </c:pt>
                <c:pt idx="697">
                  <c:v>698.0</c:v>
                </c:pt>
                <c:pt idx="698">
                  <c:v>699.0</c:v>
                </c:pt>
                <c:pt idx="699">
                  <c:v>700.0</c:v>
                </c:pt>
                <c:pt idx="700">
                  <c:v>701.0</c:v>
                </c:pt>
                <c:pt idx="701">
                  <c:v>702.0</c:v>
                </c:pt>
                <c:pt idx="702">
                  <c:v>703.0</c:v>
                </c:pt>
                <c:pt idx="703">
                  <c:v>704.0</c:v>
                </c:pt>
                <c:pt idx="704">
                  <c:v>705.0</c:v>
                </c:pt>
                <c:pt idx="705">
                  <c:v>706.0</c:v>
                </c:pt>
                <c:pt idx="706">
                  <c:v>707.0</c:v>
                </c:pt>
                <c:pt idx="707">
                  <c:v>708.0</c:v>
                </c:pt>
                <c:pt idx="708">
                  <c:v>709.0</c:v>
                </c:pt>
                <c:pt idx="709">
                  <c:v>710.0</c:v>
                </c:pt>
                <c:pt idx="710">
                  <c:v>711.0</c:v>
                </c:pt>
                <c:pt idx="711">
                  <c:v>712.0</c:v>
                </c:pt>
                <c:pt idx="712">
                  <c:v>713.0</c:v>
                </c:pt>
                <c:pt idx="713">
                  <c:v>714.0</c:v>
                </c:pt>
                <c:pt idx="714">
                  <c:v>715.0</c:v>
                </c:pt>
                <c:pt idx="715">
                  <c:v>716.0</c:v>
                </c:pt>
                <c:pt idx="716">
                  <c:v>717.0</c:v>
                </c:pt>
                <c:pt idx="717">
                  <c:v>718.0</c:v>
                </c:pt>
                <c:pt idx="718">
                  <c:v>719.0</c:v>
                </c:pt>
                <c:pt idx="719">
                  <c:v>720.0</c:v>
                </c:pt>
                <c:pt idx="720">
                  <c:v>721.0</c:v>
                </c:pt>
                <c:pt idx="721">
                  <c:v>722.0</c:v>
                </c:pt>
                <c:pt idx="722">
                  <c:v>723.0</c:v>
                </c:pt>
                <c:pt idx="723">
                  <c:v>724.0</c:v>
                </c:pt>
                <c:pt idx="724">
                  <c:v>725.0</c:v>
                </c:pt>
                <c:pt idx="725">
                  <c:v>726.0</c:v>
                </c:pt>
                <c:pt idx="726">
                  <c:v>727.0</c:v>
                </c:pt>
                <c:pt idx="727">
                  <c:v>728.0</c:v>
                </c:pt>
                <c:pt idx="728">
                  <c:v>729.0</c:v>
                </c:pt>
                <c:pt idx="729">
                  <c:v>730.0</c:v>
                </c:pt>
                <c:pt idx="730">
                  <c:v>731.0</c:v>
                </c:pt>
                <c:pt idx="731">
                  <c:v>732.0</c:v>
                </c:pt>
                <c:pt idx="732">
                  <c:v>733.0</c:v>
                </c:pt>
                <c:pt idx="733">
                  <c:v>734.0</c:v>
                </c:pt>
                <c:pt idx="734">
                  <c:v>735.0</c:v>
                </c:pt>
                <c:pt idx="735">
                  <c:v>736.0</c:v>
                </c:pt>
                <c:pt idx="736">
                  <c:v>737.0</c:v>
                </c:pt>
                <c:pt idx="737">
                  <c:v>738.0</c:v>
                </c:pt>
                <c:pt idx="738">
                  <c:v>739.0</c:v>
                </c:pt>
                <c:pt idx="739">
                  <c:v>740.0</c:v>
                </c:pt>
                <c:pt idx="740">
                  <c:v>741.0</c:v>
                </c:pt>
                <c:pt idx="741">
                  <c:v>742.0</c:v>
                </c:pt>
                <c:pt idx="742">
                  <c:v>743.0</c:v>
                </c:pt>
                <c:pt idx="743">
                  <c:v>744.0</c:v>
                </c:pt>
                <c:pt idx="744">
                  <c:v>745.0</c:v>
                </c:pt>
                <c:pt idx="745">
                  <c:v>746.0</c:v>
                </c:pt>
                <c:pt idx="746">
                  <c:v>747.0</c:v>
                </c:pt>
                <c:pt idx="747">
                  <c:v>748.0</c:v>
                </c:pt>
                <c:pt idx="748">
                  <c:v>749.0</c:v>
                </c:pt>
                <c:pt idx="749">
                  <c:v>750.0</c:v>
                </c:pt>
                <c:pt idx="750">
                  <c:v>751.0</c:v>
                </c:pt>
                <c:pt idx="751">
                  <c:v>752.0</c:v>
                </c:pt>
                <c:pt idx="752">
                  <c:v>753.0</c:v>
                </c:pt>
                <c:pt idx="753">
                  <c:v>754.0</c:v>
                </c:pt>
                <c:pt idx="754">
                  <c:v>755.0</c:v>
                </c:pt>
                <c:pt idx="755">
                  <c:v>756.0</c:v>
                </c:pt>
                <c:pt idx="756">
                  <c:v>757.0</c:v>
                </c:pt>
                <c:pt idx="757">
                  <c:v>758.0</c:v>
                </c:pt>
                <c:pt idx="758">
                  <c:v>759.0</c:v>
                </c:pt>
                <c:pt idx="759">
                  <c:v>760.0</c:v>
                </c:pt>
                <c:pt idx="760">
                  <c:v>761.0</c:v>
                </c:pt>
                <c:pt idx="761">
                  <c:v>762.0</c:v>
                </c:pt>
                <c:pt idx="762">
                  <c:v>763.0</c:v>
                </c:pt>
                <c:pt idx="763">
                  <c:v>764.0</c:v>
                </c:pt>
                <c:pt idx="764">
                  <c:v>765.0</c:v>
                </c:pt>
                <c:pt idx="765">
                  <c:v>766.0</c:v>
                </c:pt>
                <c:pt idx="766">
                  <c:v>767.0</c:v>
                </c:pt>
                <c:pt idx="767">
                  <c:v>768.0</c:v>
                </c:pt>
                <c:pt idx="768">
                  <c:v>769.0</c:v>
                </c:pt>
                <c:pt idx="769">
                  <c:v>770.0</c:v>
                </c:pt>
                <c:pt idx="770">
                  <c:v>771.0</c:v>
                </c:pt>
                <c:pt idx="771">
                  <c:v>772.0</c:v>
                </c:pt>
                <c:pt idx="772">
                  <c:v>773.0</c:v>
                </c:pt>
                <c:pt idx="773">
                  <c:v>774.0</c:v>
                </c:pt>
                <c:pt idx="774">
                  <c:v>775.0</c:v>
                </c:pt>
                <c:pt idx="775">
                  <c:v>776.0</c:v>
                </c:pt>
                <c:pt idx="776">
                  <c:v>777.0</c:v>
                </c:pt>
                <c:pt idx="777">
                  <c:v>778.0</c:v>
                </c:pt>
                <c:pt idx="778">
                  <c:v>779.0</c:v>
                </c:pt>
                <c:pt idx="779">
                  <c:v>780.0</c:v>
                </c:pt>
                <c:pt idx="780">
                  <c:v>781.0</c:v>
                </c:pt>
                <c:pt idx="781">
                  <c:v>782.0</c:v>
                </c:pt>
                <c:pt idx="782">
                  <c:v>783.0</c:v>
                </c:pt>
                <c:pt idx="783">
                  <c:v>784.0</c:v>
                </c:pt>
                <c:pt idx="784">
                  <c:v>785.0</c:v>
                </c:pt>
                <c:pt idx="785">
                  <c:v>786.0</c:v>
                </c:pt>
                <c:pt idx="786">
                  <c:v>787.0</c:v>
                </c:pt>
                <c:pt idx="787">
                  <c:v>788.0</c:v>
                </c:pt>
                <c:pt idx="788">
                  <c:v>789.0</c:v>
                </c:pt>
                <c:pt idx="789">
                  <c:v>790.0</c:v>
                </c:pt>
                <c:pt idx="790">
                  <c:v>791.0</c:v>
                </c:pt>
                <c:pt idx="791">
                  <c:v>792.0</c:v>
                </c:pt>
                <c:pt idx="792">
                  <c:v>793.0</c:v>
                </c:pt>
                <c:pt idx="793">
                  <c:v>794.0</c:v>
                </c:pt>
                <c:pt idx="794">
                  <c:v>795.0</c:v>
                </c:pt>
                <c:pt idx="795">
                  <c:v>796.0</c:v>
                </c:pt>
                <c:pt idx="796">
                  <c:v>797.0</c:v>
                </c:pt>
                <c:pt idx="797">
                  <c:v>798.0</c:v>
                </c:pt>
                <c:pt idx="798">
                  <c:v>799.0</c:v>
                </c:pt>
                <c:pt idx="799">
                  <c:v>800.0</c:v>
                </c:pt>
                <c:pt idx="800">
                  <c:v>801.0</c:v>
                </c:pt>
                <c:pt idx="801">
                  <c:v>802.0</c:v>
                </c:pt>
                <c:pt idx="802">
                  <c:v>803.0</c:v>
                </c:pt>
                <c:pt idx="803">
                  <c:v>804.0</c:v>
                </c:pt>
                <c:pt idx="804">
                  <c:v>805.0</c:v>
                </c:pt>
                <c:pt idx="805">
                  <c:v>806.0</c:v>
                </c:pt>
                <c:pt idx="806">
                  <c:v>807.0</c:v>
                </c:pt>
                <c:pt idx="807">
                  <c:v>808.0</c:v>
                </c:pt>
                <c:pt idx="808">
                  <c:v>809.0</c:v>
                </c:pt>
                <c:pt idx="809">
                  <c:v>810.0</c:v>
                </c:pt>
                <c:pt idx="810">
                  <c:v>811.0</c:v>
                </c:pt>
                <c:pt idx="811">
                  <c:v>812.0</c:v>
                </c:pt>
                <c:pt idx="812">
                  <c:v>813.0</c:v>
                </c:pt>
                <c:pt idx="813">
                  <c:v>814.0</c:v>
                </c:pt>
                <c:pt idx="814">
                  <c:v>815.0</c:v>
                </c:pt>
                <c:pt idx="815">
                  <c:v>816.0</c:v>
                </c:pt>
                <c:pt idx="816">
                  <c:v>817.0</c:v>
                </c:pt>
                <c:pt idx="817">
                  <c:v>818.0</c:v>
                </c:pt>
                <c:pt idx="818">
                  <c:v>819.0</c:v>
                </c:pt>
                <c:pt idx="819">
                  <c:v>820.0</c:v>
                </c:pt>
                <c:pt idx="820">
                  <c:v>821.0</c:v>
                </c:pt>
                <c:pt idx="821">
                  <c:v>822.0</c:v>
                </c:pt>
                <c:pt idx="822">
                  <c:v>823.0</c:v>
                </c:pt>
                <c:pt idx="823">
                  <c:v>824.0</c:v>
                </c:pt>
                <c:pt idx="824">
                  <c:v>825.0</c:v>
                </c:pt>
                <c:pt idx="825">
                  <c:v>826.0</c:v>
                </c:pt>
                <c:pt idx="826">
                  <c:v>827.0</c:v>
                </c:pt>
                <c:pt idx="827">
                  <c:v>828.0</c:v>
                </c:pt>
                <c:pt idx="828">
                  <c:v>829.0</c:v>
                </c:pt>
                <c:pt idx="829">
                  <c:v>830.0</c:v>
                </c:pt>
                <c:pt idx="830">
                  <c:v>831.0</c:v>
                </c:pt>
                <c:pt idx="831">
                  <c:v>832.0</c:v>
                </c:pt>
                <c:pt idx="832">
                  <c:v>833.0</c:v>
                </c:pt>
                <c:pt idx="833">
                  <c:v>834.0</c:v>
                </c:pt>
                <c:pt idx="834">
                  <c:v>835.0</c:v>
                </c:pt>
                <c:pt idx="835">
                  <c:v>836.0</c:v>
                </c:pt>
                <c:pt idx="836">
                  <c:v>837.0</c:v>
                </c:pt>
                <c:pt idx="837">
                  <c:v>838.0</c:v>
                </c:pt>
                <c:pt idx="838">
                  <c:v>839.0</c:v>
                </c:pt>
                <c:pt idx="839">
                  <c:v>840.0</c:v>
                </c:pt>
                <c:pt idx="840">
                  <c:v>841.0</c:v>
                </c:pt>
                <c:pt idx="841">
                  <c:v>842.0</c:v>
                </c:pt>
                <c:pt idx="842">
                  <c:v>843.0</c:v>
                </c:pt>
                <c:pt idx="843">
                  <c:v>844.0</c:v>
                </c:pt>
                <c:pt idx="844">
                  <c:v>845.0</c:v>
                </c:pt>
                <c:pt idx="845">
                  <c:v>846.0</c:v>
                </c:pt>
                <c:pt idx="846">
                  <c:v>847.0</c:v>
                </c:pt>
                <c:pt idx="847">
                  <c:v>848.0</c:v>
                </c:pt>
                <c:pt idx="848">
                  <c:v>849.0</c:v>
                </c:pt>
                <c:pt idx="849">
                  <c:v>850.0</c:v>
                </c:pt>
                <c:pt idx="850">
                  <c:v>851.0</c:v>
                </c:pt>
                <c:pt idx="851">
                  <c:v>852.0</c:v>
                </c:pt>
                <c:pt idx="852">
                  <c:v>853.0</c:v>
                </c:pt>
                <c:pt idx="853">
                  <c:v>854.0</c:v>
                </c:pt>
                <c:pt idx="854">
                  <c:v>855.0</c:v>
                </c:pt>
                <c:pt idx="855">
                  <c:v>856.0</c:v>
                </c:pt>
                <c:pt idx="856">
                  <c:v>857.0</c:v>
                </c:pt>
                <c:pt idx="857">
                  <c:v>858.0</c:v>
                </c:pt>
                <c:pt idx="858">
                  <c:v>859.0</c:v>
                </c:pt>
                <c:pt idx="859">
                  <c:v>860.0</c:v>
                </c:pt>
                <c:pt idx="860">
                  <c:v>861.0</c:v>
                </c:pt>
                <c:pt idx="861">
                  <c:v>862.0</c:v>
                </c:pt>
                <c:pt idx="862">
                  <c:v>863.0</c:v>
                </c:pt>
                <c:pt idx="863">
                  <c:v>864.0</c:v>
                </c:pt>
                <c:pt idx="864">
                  <c:v>865.0</c:v>
                </c:pt>
                <c:pt idx="865">
                  <c:v>866.0</c:v>
                </c:pt>
                <c:pt idx="866">
                  <c:v>867.0</c:v>
                </c:pt>
                <c:pt idx="867">
                  <c:v>868.0</c:v>
                </c:pt>
                <c:pt idx="868">
                  <c:v>869.0</c:v>
                </c:pt>
                <c:pt idx="869">
                  <c:v>870.0</c:v>
                </c:pt>
                <c:pt idx="870">
                  <c:v>871.0</c:v>
                </c:pt>
                <c:pt idx="871">
                  <c:v>872.0</c:v>
                </c:pt>
                <c:pt idx="872">
                  <c:v>873.0</c:v>
                </c:pt>
                <c:pt idx="873">
                  <c:v>874.0</c:v>
                </c:pt>
                <c:pt idx="874">
                  <c:v>875.0</c:v>
                </c:pt>
                <c:pt idx="875">
                  <c:v>876.0</c:v>
                </c:pt>
                <c:pt idx="876">
                  <c:v>877.0</c:v>
                </c:pt>
                <c:pt idx="877">
                  <c:v>878.0</c:v>
                </c:pt>
                <c:pt idx="878">
                  <c:v>879.0</c:v>
                </c:pt>
                <c:pt idx="879">
                  <c:v>880.0</c:v>
                </c:pt>
                <c:pt idx="880">
                  <c:v>881.0</c:v>
                </c:pt>
                <c:pt idx="881">
                  <c:v>882.0</c:v>
                </c:pt>
                <c:pt idx="882">
                  <c:v>883.0</c:v>
                </c:pt>
                <c:pt idx="883">
                  <c:v>884.0</c:v>
                </c:pt>
                <c:pt idx="884">
                  <c:v>885.0</c:v>
                </c:pt>
                <c:pt idx="885">
                  <c:v>886.0</c:v>
                </c:pt>
                <c:pt idx="886">
                  <c:v>887.0</c:v>
                </c:pt>
                <c:pt idx="887">
                  <c:v>888.0</c:v>
                </c:pt>
                <c:pt idx="888">
                  <c:v>889.0</c:v>
                </c:pt>
                <c:pt idx="889">
                  <c:v>890.0</c:v>
                </c:pt>
                <c:pt idx="890">
                  <c:v>891.0</c:v>
                </c:pt>
                <c:pt idx="891">
                  <c:v>892.0</c:v>
                </c:pt>
                <c:pt idx="892">
                  <c:v>893.0</c:v>
                </c:pt>
                <c:pt idx="893">
                  <c:v>894.0</c:v>
                </c:pt>
                <c:pt idx="894">
                  <c:v>895.0</c:v>
                </c:pt>
                <c:pt idx="895">
                  <c:v>896.0</c:v>
                </c:pt>
                <c:pt idx="896">
                  <c:v>897.0</c:v>
                </c:pt>
                <c:pt idx="897">
                  <c:v>898.0</c:v>
                </c:pt>
                <c:pt idx="898">
                  <c:v>899.0</c:v>
                </c:pt>
                <c:pt idx="899">
                  <c:v>900.0</c:v>
                </c:pt>
                <c:pt idx="900">
                  <c:v>901.0</c:v>
                </c:pt>
                <c:pt idx="901">
                  <c:v>902.0</c:v>
                </c:pt>
                <c:pt idx="902">
                  <c:v>903.0</c:v>
                </c:pt>
                <c:pt idx="903">
                  <c:v>904.0</c:v>
                </c:pt>
                <c:pt idx="904">
                  <c:v>905.0</c:v>
                </c:pt>
                <c:pt idx="905">
                  <c:v>906.0</c:v>
                </c:pt>
                <c:pt idx="906">
                  <c:v>907.0</c:v>
                </c:pt>
                <c:pt idx="907">
                  <c:v>908.0</c:v>
                </c:pt>
                <c:pt idx="908">
                  <c:v>909.0</c:v>
                </c:pt>
                <c:pt idx="909">
                  <c:v>910.0</c:v>
                </c:pt>
                <c:pt idx="910">
                  <c:v>911.0</c:v>
                </c:pt>
                <c:pt idx="911">
                  <c:v>912.0</c:v>
                </c:pt>
                <c:pt idx="912">
                  <c:v>913.0</c:v>
                </c:pt>
                <c:pt idx="913">
                  <c:v>914.0</c:v>
                </c:pt>
                <c:pt idx="914">
                  <c:v>915.0</c:v>
                </c:pt>
                <c:pt idx="915">
                  <c:v>916.0</c:v>
                </c:pt>
                <c:pt idx="916">
                  <c:v>917.0</c:v>
                </c:pt>
                <c:pt idx="917">
                  <c:v>918.0</c:v>
                </c:pt>
                <c:pt idx="918">
                  <c:v>919.0</c:v>
                </c:pt>
                <c:pt idx="919">
                  <c:v>920.0</c:v>
                </c:pt>
                <c:pt idx="920">
                  <c:v>921.0</c:v>
                </c:pt>
                <c:pt idx="921">
                  <c:v>922.0</c:v>
                </c:pt>
                <c:pt idx="922">
                  <c:v>923.0</c:v>
                </c:pt>
                <c:pt idx="923">
                  <c:v>924.0</c:v>
                </c:pt>
                <c:pt idx="924">
                  <c:v>925.0</c:v>
                </c:pt>
                <c:pt idx="925">
                  <c:v>926.0</c:v>
                </c:pt>
                <c:pt idx="926">
                  <c:v>927.0</c:v>
                </c:pt>
                <c:pt idx="927">
                  <c:v>928.0</c:v>
                </c:pt>
                <c:pt idx="928">
                  <c:v>929.0</c:v>
                </c:pt>
                <c:pt idx="929">
                  <c:v>930.0</c:v>
                </c:pt>
                <c:pt idx="930">
                  <c:v>931.0</c:v>
                </c:pt>
                <c:pt idx="931">
                  <c:v>932.0</c:v>
                </c:pt>
                <c:pt idx="932">
                  <c:v>933.0</c:v>
                </c:pt>
                <c:pt idx="933">
                  <c:v>934.0</c:v>
                </c:pt>
                <c:pt idx="934">
                  <c:v>935.0</c:v>
                </c:pt>
                <c:pt idx="935">
                  <c:v>936.0</c:v>
                </c:pt>
                <c:pt idx="936">
                  <c:v>937.0</c:v>
                </c:pt>
                <c:pt idx="937">
                  <c:v>938.0</c:v>
                </c:pt>
                <c:pt idx="938">
                  <c:v>939.0</c:v>
                </c:pt>
                <c:pt idx="939">
                  <c:v>940.0</c:v>
                </c:pt>
                <c:pt idx="940">
                  <c:v>941.0</c:v>
                </c:pt>
                <c:pt idx="941">
                  <c:v>942.0</c:v>
                </c:pt>
                <c:pt idx="942">
                  <c:v>943.0</c:v>
                </c:pt>
                <c:pt idx="943">
                  <c:v>944.0</c:v>
                </c:pt>
                <c:pt idx="944">
                  <c:v>945.0</c:v>
                </c:pt>
                <c:pt idx="945">
                  <c:v>946.0</c:v>
                </c:pt>
                <c:pt idx="946">
                  <c:v>947.0</c:v>
                </c:pt>
                <c:pt idx="947">
                  <c:v>948.0</c:v>
                </c:pt>
                <c:pt idx="948">
                  <c:v>949.0</c:v>
                </c:pt>
                <c:pt idx="949">
                  <c:v>950.0</c:v>
                </c:pt>
                <c:pt idx="950">
                  <c:v>951.0</c:v>
                </c:pt>
                <c:pt idx="951">
                  <c:v>952.0</c:v>
                </c:pt>
                <c:pt idx="952">
                  <c:v>953.0</c:v>
                </c:pt>
                <c:pt idx="953">
                  <c:v>954.0</c:v>
                </c:pt>
                <c:pt idx="954">
                  <c:v>955.0</c:v>
                </c:pt>
                <c:pt idx="955">
                  <c:v>956.0</c:v>
                </c:pt>
                <c:pt idx="956">
                  <c:v>957.0</c:v>
                </c:pt>
                <c:pt idx="957">
                  <c:v>958.0</c:v>
                </c:pt>
                <c:pt idx="958">
                  <c:v>959.0</c:v>
                </c:pt>
                <c:pt idx="959">
                  <c:v>960.0</c:v>
                </c:pt>
                <c:pt idx="960">
                  <c:v>961.0</c:v>
                </c:pt>
                <c:pt idx="961">
                  <c:v>962.0</c:v>
                </c:pt>
                <c:pt idx="962">
                  <c:v>963.0</c:v>
                </c:pt>
                <c:pt idx="963">
                  <c:v>964.0</c:v>
                </c:pt>
                <c:pt idx="964">
                  <c:v>965.0</c:v>
                </c:pt>
                <c:pt idx="965">
                  <c:v>966.0</c:v>
                </c:pt>
                <c:pt idx="966">
                  <c:v>967.0</c:v>
                </c:pt>
                <c:pt idx="967">
                  <c:v>968.0</c:v>
                </c:pt>
                <c:pt idx="968">
                  <c:v>969.0</c:v>
                </c:pt>
                <c:pt idx="969">
                  <c:v>970.0</c:v>
                </c:pt>
                <c:pt idx="970">
                  <c:v>971.0</c:v>
                </c:pt>
                <c:pt idx="971">
                  <c:v>972.0</c:v>
                </c:pt>
                <c:pt idx="972">
                  <c:v>973.0</c:v>
                </c:pt>
                <c:pt idx="973">
                  <c:v>974.0</c:v>
                </c:pt>
                <c:pt idx="974">
                  <c:v>975.0</c:v>
                </c:pt>
                <c:pt idx="975">
                  <c:v>976.0</c:v>
                </c:pt>
                <c:pt idx="976">
                  <c:v>977.0</c:v>
                </c:pt>
                <c:pt idx="977">
                  <c:v>978.0</c:v>
                </c:pt>
                <c:pt idx="978">
                  <c:v>979.0</c:v>
                </c:pt>
                <c:pt idx="979">
                  <c:v>980.0</c:v>
                </c:pt>
                <c:pt idx="980">
                  <c:v>981.0</c:v>
                </c:pt>
                <c:pt idx="981">
                  <c:v>982.0</c:v>
                </c:pt>
                <c:pt idx="982">
                  <c:v>983.0</c:v>
                </c:pt>
                <c:pt idx="983">
                  <c:v>984.0</c:v>
                </c:pt>
                <c:pt idx="984">
                  <c:v>985.0</c:v>
                </c:pt>
                <c:pt idx="985">
                  <c:v>986.0</c:v>
                </c:pt>
                <c:pt idx="986">
                  <c:v>987.0</c:v>
                </c:pt>
                <c:pt idx="987">
                  <c:v>988.0</c:v>
                </c:pt>
                <c:pt idx="988">
                  <c:v>989.0</c:v>
                </c:pt>
                <c:pt idx="989">
                  <c:v>990.0</c:v>
                </c:pt>
                <c:pt idx="990">
                  <c:v>991.0</c:v>
                </c:pt>
                <c:pt idx="991">
                  <c:v>992.0</c:v>
                </c:pt>
                <c:pt idx="992">
                  <c:v>993.0</c:v>
                </c:pt>
                <c:pt idx="993">
                  <c:v>994.0</c:v>
                </c:pt>
                <c:pt idx="994">
                  <c:v>995.0</c:v>
                </c:pt>
                <c:pt idx="995">
                  <c:v>996.0</c:v>
                </c:pt>
                <c:pt idx="996">
                  <c:v>997.0</c:v>
                </c:pt>
                <c:pt idx="997">
                  <c:v>998.0</c:v>
                </c:pt>
                <c:pt idx="998">
                  <c:v>999.0</c:v>
                </c:pt>
                <c:pt idx="999">
                  <c:v>1000.0</c:v>
                </c:pt>
                <c:pt idx="1000">
                  <c:v>1001.0</c:v>
                </c:pt>
                <c:pt idx="1001">
                  <c:v>1002.0</c:v>
                </c:pt>
                <c:pt idx="1002">
                  <c:v>1003.0</c:v>
                </c:pt>
                <c:pt idx="1003">
                  <c:v>1004.0</c:v>
                </c:pt>
                <c:pt idx="1004">
                  <c:v>1005.0</c:v>
                </c:pt>
                <c:pt idx="1005">
                  <c:v>1006.0</c:v>
                </c:pt>
                <c:pt idx="1006">
                  <c:v>1007.0</c:v>
                </c:pt>
                <c:pt idx="1007">
                  <c:v>1008.0</c:v>
                </c:pt>
                <c:pt idx="1008">
                  <c:v>1009.0</c:v>
                </c:pt>
                <c:pt idx="1009">
                  <c:v>1010.0</c:v>
                </c:pt>
                <c:pt idx="1010">
                  <c:v>1011.0</c:v>
                </c:pt>
                <c:pt idx="1011">
                  <c:v>1012.0</c:v>
                </c:pt>
                <c:pt idx="1012">
                  <c:v>1013.0</c:v>
                </c:pt>
                <c:pt idx="1013">
                  <c:v>1014.0</c:v>
                </c:pt>
                <c:pt idx="1014">
                  <c:v>1015.0</c:v>
                </c:pt>
                <c:pt idx="1015">
                  <c:v>1016.0</c:v>
                </c:pt>
                <c:pt idx="1016">
                  <c:v>1017.0</c:v>
                </c:pt>
                <c:pt idx="1017">
                  <c:v>1018.0</c:v>
                </c:pt>
                <c:pt idx="1018">
                  <c:v>1019.0</c:v>
                </c:pt>
                <c:pt idx="1019">
                  <c:v>1020.0</c:v>
                </c:pt>
                <c:pt idx="1020">
                  <c:v>1021.0</c:v>
                </c:pt>
                <c:pt idx="1021">
                  <c:v>1022.0</c:v>
                </c:pt>
                <c:pt idx="1022">
                  <c:v>1023.0</c:v>
                </c:pt>
                <c:pt idx="1023">
                  <c:v>1024.0</c:v>
                </c:pt>
                <c:pt idx="1024">
                  <c:v>1025.0</c:v>
                </c:pt>
                <c:pt idx="1025">
                  <c:v>1026.0</c:v>
                </c:pt>
                <c:pt idx="1026">
                  <c:v>1027.0</c:v>
                </c:pt>
                <c:pt idx="1027">
                  <c:v>1028.0</c:v>
                </c:pt>
                <c:pt idx="1028">
                  <c:v>1029.0</c:v>
                </c:pt>
                <c:pt idx="1029">
                  <c:v>1030.0</c:v>
                </c:pt>
                <c:pt idx="1030">
                  <c:v>1031.0</c:v>
                </c:pt>
                <c:pt idx="1031">
                  <c:v>1032.0</c:v>
                </c:pt>
                <c:pt idx="1032">
                  <c:v>1033.0</c:v>
                </c:pt>
                <c:pt idx="1033">
                  <c:v>1034.0</c:v>
                </c:pt>
                <c:pt idx="1034">
                  <c:v>1035.0</c:v>
                </c:pt>
                <c:pt idx="1035">
                  <c:v>1036.0</c:v>
                </c:pt>
                <c:pt idx="1036">
                  <c:v>1037.0</c:v>
                </c:pt>
                <c:pt idx="1037">
                  <c:v>1038.0</c:v>
                </c:pt>
                <c:pt idx="1038">
                  <c:v>1039.0</c:v>
                </c:pt>
                <c:pt idx="1039">
                  <c:v>1040.0</c:v>
                </c:pt>
                <c:pt idx="1040">
                  <c:v>1041.0</c:v>
                </c:pt>
                <c:pt idx="1041">
                  <c:v>1042.0</c:v>
                </c:pt>
                <c:pt idx="1042">
                  <c:v>1043.0</c:v>
                </c:pt>
                <c:pt idx="1043">
                  <c:v>1044.0</c:v>
                </c:pt>
                <c:pt idx="1044">
                  <c:v>1045.0</c:v>
                </c:pt>
                <c:pt idx="1045">
                  <c:v>1046.0</c:v>
                </c:pt>
                <c:pt idx="1046">
                  <c:v>1047.0</c:v>
                </c:pt>
                <c:pt idx="1047">
                  <c:v>1048.0</c:v>
                </c:pt>
                <c:pt idx="1048">
                  <c:v>1049.0</c:v>
                </c:pt>
                <c:pt idx="1049">
                  <c:v>1050.0</c:v>
                </c:pt>
                <c:pt idx="1050">
                  <c:v>1051.0</c:v>
                </c:pt>
                <c:pt idx="1051">
                  <c:v>1052.0</c:v>
                </c:pt>
                <c:pt idx="1052">
                  <c:v>1053.0</c:v>
                </c:pt>
                <c:pt idx="1053">
                  <c:v>1054.0</c:v>
                </c:pt>
                <c:pt idx="1054">
                  <c:v>1055.0</c:v>
                </c:pt>
                <c:pt idx="1055">
                  <c:v>1056.0</c:v>
                </c:pt>
                <c:pt idx="1056">
                  <c:v>1057.0</c:v>
                </c:pt>
                <c:pt idx="1057">
                  <c:v>1058.0</c:v>
                </c:pt>
                <c:pt idx="1058">
                  <c:v>1059.0</c:v>
                </c:pt>
                <c:pt idx="1059">
                  <c:v>1060.0</c:v>
                </c:pt>
                <c:pt idx="1060">
                  <c:v>1061.0</c:v>
                </c:pt>
                <c:pt idx="1061">
                  <c:v>1062.0</c:v>
                </c:pt>
                <c:pt idx="1062">
                  <c:v>1063.0</c:v>
                </c:pt>
                <c:pt idx="1063">
                  <c:v>1064.0</c:v>
                </c:pt>
                <c:pt idx="1064">
                  <c:v>1065.0</c:v>
                </c:pt>
                <c:pt idx="1065">
                  <c:v>1066.0</c:v>
                </c:pt>
                <c:pt idx="1066">
                  <c:v>1067.0</c:v>
                </c:pt>
                <c:pt idx="1067">
                  <c:v>1068.0</c:v>
                </c:pt>
                <c:pt idx="1068">
                  <c:v>1069.0</c:v>
                </c:pt>
                <c:pt idx="1069">
                  <c:v>1070.0</c:v>
                </c:pt>
                <c:pt idx="1070">
                  <c:v>1071.0</c:v>
                </c:pt>
                <c:pt idx="1071">
                  <c:v>1072.0</c:v>
                </c:pt>
                <c:pt idx="1072">
                  <c:v>1073.0</c:v>
                </c:pt>
                <c:pt idx="1073">
                  <c:v>1074.0</c:v>
                </c:pt>
                <c:pt idx="1074">
                  <c:v>1075.0</c:v>
                </c:pt>
                <c:pt idx="1075">
                  <c:v>1076.0</c:v>
                </c:pt>
                <c:pt idx="1076">
                  <c:v>1077.0</c:v>
                </c:pt>
                <c:pt idx="1077">
                  <c:v>1078.0</c:v>
                </c:pt>
                <c:pt idx="1078">
                  <c:v>1079.0</c:v>
                </c:pt>
                <c:pt idx="1079">
                  <c:v>1080.0</c:v>
                </c:pt>
                <c:pt idx="1080">
                  <c:v>1081.0</c:v>
                </c:pt>
                <c:pt idx="1081">
                  <c:v>1082.0</c:v>
                </c:pt>
                <c:pt idx="1082">
                  <c:v>1083.0</c:v>
                </c:pt>
                <c:pt idx="1083">
                  <c:v>1084.0</c:v>
                </c:pt>
                <c:pt idx="1084">
                  <c:v>1085.0</c:v>
                </c:pt>
                <c:pt idx="1085">
                  <c:v>1086.0</c:v>
                </c:pt>
                <c:pt idx="1086">
                  <c:v>1087.0</c:v>
                </c:pt>
                <c:pt idx="1087">
                  <c:v>1088.0</c:v>
                </c:pt>
                <c:pt idx="1088">
                  <c:v>1089.0</c:v>
                </c:pt>
                <c:pt idx="1089">
                  <c:v>1090.0</c:v>
                </c:pt>
                <c:pt idx="1090">
                  <c:v>1091.0</c:v>
                </c:pt>
                <c:pt idx="1091">
                  <c:v>1092.0</c:v>
                </c:pt>
                <c:pt idx="1092">
                  <c:v>1093.0</c:v>
                </c:pt>
                <c:pt idx="1093">
                  <c:v>1094.0</c:v>
                </c:pt>
                <c:pt idx="1094">
                  <c:v>1095.0</c:v>
                </c:pt>
                <c:pt idx="1095">
                  <c:v>1096.0</c:v>
                </c:pt>
                <c:pt idx="1096">
                  <c:v>1097.0</c:v>
                </c:pt>
                <c:pt idx="1097">
                  <c:v>1098.0</c:v>
                </c:pt>
                <c:pt idx="1098">
                  <c:v>1099.0</c:v>
                </c:pt>
                <c:pt idx="1099">
                  <c:v>1100.0</c:v>
                </c:pt>
                <c:pt idx="1100">
                  <c:v>1101.0</c:v>
                </c:pt>
                <c:pt idx="1101">
                  <c:v>1102.0</c:v>
                </c:pt>
                <c:pt idx="1102">
                  <c:v>1103.0</c:v>
                </c:pt>
                <c:pt idx="1103">
                  <c:v>1104.0</c:v>
                </c:pt>
                <c:pt idx="1104">
                  <c:v>1105.0</c:v>
                </c:pt>
                <c:pt idx="1105">
                  <c:v>1106.0</c:v>
                </c:pt>
                <c:pt idx="1106">
                  <c:v>1107.0</c:v>
                </c:pt>
                <c:pt idx="1107">
                  <c:v>1108.0</c:v>
                </c:pt>
                <c:pt idx="1108">
                  <c:v>1109.0</c:v>
                </c:pt>
                <c:pt idx="1109">
                  <c:v>1110.0</c:v>
                </c:pt>
                <c:pt idx="1110">
                  <c:v>1111.0</c:v>
                </c:pt>
                <c:pt idx="1111">
                  <c:v>1112.0</c:v>
                </c:pt>
                <c:pt idx="1112">
                  <c:v>1113.0</c:v>
                </c:pt>
                <c:pt idx="1113">
                  <c:v>1114.0</c:v>
                </c:pt>
                <c:pt idx="1114">
                  <c:v>1115.0</c:v>
                </c:pt>
                <c:pt idx="1115">
                  <c:v>1116.0</c:v>
                </c:pt>
                <c:pt idx="1116">
                  <c:v>1117.0</c:v>
                </c:pt>
                <c:pt idx="1117">
                  <c:v>1118.0</c:v>
                </c:pt>
                <c:pt idx="1118">
                  <c:v>1119.0</c:v>
                </c:pt>
                <c:pt idx="1119">
                  <c:v>1120.0</c:v>
                </c:pt>
                <c:pt idx="1120">
                  <c:v>1121.0</c:v>
                </c:pt>
                <c:pt idx="1121">
                  <c:v>1122.0</c:v>
                </c:pt>
                <c:pt idx="1122">
                  <c:v>1123.0</c:v>
                </c:pt>
                <c:pt idx="1123">
                  <c:v>1124.0</c:v>
                </c:pt>
                <c:pt idx="1124">
                  <c:v>1125.0</c:v>
                </c:pt>
                <c:pt idx="1125">
                  <c:v>1126.0</c:v>
                </c:pt>
                <c:pt idx="1126">
                  <c:v>1127.0</c:v>
                </c:pt>
                <c:pt idx="1127">
                  <c:v>1128.0</c:v>
                </c:pt>
                <c:pt idx="1128">
                  <c:v>1129.0</c:v>
                </c:pt>
                <c:pt idx="1129">
                  <c:v>1130.0</c:v>
                </c:pt>
                <c:pt idx="1130">
                  <c:v>1131.0</c:v>
                </c:pt>
                <c:pt idx="1131">
                  <c:v>1132.0</c:v>
                </c:pt>
                <c:pt idx="1132">
                  <c:v>1133.0</c:v>
                </c:pt>
                <c:pt idx="1133">
                  <c:v>1134.0</c:v>
                </c:pt>
                <c:pt idx="1134">
                  <c:v>1135.0</c:v>
                </c:pt>
                <c:pt idx="1135">
                  <c:v>1136.0</c:v>
                </c:pt>
                <c:pt idx="1136">
                  <c:v>1137.0</c:v>
                </c:pt>
                <c:pt idx="1137">
                  <c:v>1138.0</c:v>
                </c:pt>
                <c:pt idx="1138">
                  <c:v>1139.0</c:v>
                </c:pt>
                <c:pt idx="1139">
                  <c:v>1140.0</c:v>
                </c:pt>
                <c:pt idx="1140">
                  <c:v>1141.0</c:v>
                </c:pt>
                <c:pt idx="1141">
                  <c:v>1142.0</c:v>
                </c:pt>
                <c:pt idx="1142">
                  <c:v>1143.0</c:v>
                </c:pt>
                <c:pt idx="1143">
                  <c:v>1144.0</c:v>
                </c:pt>
                <c:pt idx="1144">
                  <c:v>1145.0</c:v>
                </c:pt>
                <c:pt idx="1145">
                  <c:v>1146.0</c:v>
                </c:pt>
                <c:pt idx="1146">
                  <c:v>1147.0</c:v>
                </c:pt>
                <c:pt idx="1147">
                  <c:v>1148.0</c:v>
                </c:pt>
                <c:pt idx="1148">
                  <c:v>1149.0</c:v>
                </c:pt>
                <c:pt idx="1149">
                  <c:v>1150.0</c:v>
                </c:pt>
                <c:pt idx="1150">
                  <c:v>1151.0</c:v>
                </c:pt>
                <c:pt idx="1151">
                  <c:v>1152.0</c:v>
                </c:pt>
                <c:pt idx="1152">
                  <c:v>1153.0</c:v>
                </c:pt>
                <c:pt idx="1153">
                  <c:v>1154.0</c:v>
                </c:pt>
                <c:pt idx="1154">
                  <c:v>1155.0</c:v>
                </c:pt>
                <c:pt idx="1155">
                  <c:v>1156.0</c:v>
                </c:pt>
                <c:pt idx="1156">
                  <c:v>1157.0</c:v>
                </c:pt>
                <c:pt idx="1157">
                  <c:v>1158.0</c:v>
                </c:pt>
                <c:pt idx="1158">
                  <c:v>1159.0</c:v>
                </c:pt>
                <c:pt idx="1159">
                  <c:v>1160.0</c:v>
                </c:pt>
                <c:pt idx="1160">
                  <c:v>1161.0</c:v>
                </c:pt>
                <c:pt idx="1161">
                  <c:v>1162.0</c:v>
                </c:pt>
                <c:pt idx="1162">
                  <c:v>1163.0</c:v>
                </c:pt>
                <c:pt idx="1163">
                  <c:v>1164.0</c:v>
                </c:pt>
                <c:pt idx="1164">
                  <c:v>1165.0</c:v>
                </c:pt>
                <c:pt idx="1165">
                  <c:v>1166.0</c:v>
                </c:pt>
                <c:pt idx="1166">
                  <c:v>1167.0</c:v>
                </c:pt>
                <c:pt idx="1167">
                  <c:v>1168.0</c:v>
                </c:pt>
                <c:pt idx="1168">
                  <c:v>1169.0</c:v>
                </c:pt>
                <c:pt idx="1169">
                  <c:v>1170.0</c:v>
                </c:pt>
                <c:pt idx="1170">
                  <c:v>1171.0</c:v>
                </c:pt>
                <c:pt idx="1171">
                  <c:v>1172.0</c:v>
                </c:pt>
                <c:pt idx="1172">
                  <c:v>1173.0</c:v>
                </c:pt>
                <c:pt idx="1173">
                  <c:v>1174.0</c:v>
                </c:pt>
                <c:pt idx="1174">
                  <c:v>1175.0</c:v>
                </c:pt>
                <c:pt idx="1175">
                  <c:v>1176.0</c:v>
                </c:pt>
                <c:pt idx="1176">
                  <c:v>1177.0</c:v>
                </c:pt>
                <c:pt idx="1177">
                  <c:v>1178.0</c:v>
                </c:pt>
                <c:pt idx="1178">
                  <c:v>1179.0</c:v>
                </c:pt>
                <c:pt idx="1179">
                  <c:v>1180.0</c:v>
                </c:pt>
                <c:pt idx="1180">
                  <c:v>1181.0</c:v>
                </c:pt>
                <c:pt idx="1181">
                  <c:v>1182.0</c:v>
                </c:pt>
                <c:pt idx="1182">
                  <c:v>1183.0</c:v>
                </c:pt>
                <c:pt idx="1183">
                  <c:v>1184.0</c:v>
                </c:pt>
                <c:pt idx="1184">
                  <c:v>1185.0</c:v>
                </c:pt>
                <c:pt idx="1185">
                  <c:v>1186.0</c:v>
                </c:pt>
                <c:pt idx="1186">
                  <c:v>1187.0</c:v>
                </c:pt>
                <c:pt idx="1187">
                  <c:v>1188.0</c:v>
                </c:pt>
                <c:pt idx="1188">
                  <c:v>1189.0</c:v>
                </c:pt>
                <c:pt idx="1189">
                  <c:v>1190.0</c:v>
                </c:pt>
                <c:pt idx="1190">
                  <c:v>1191.0</c:v>
                </c:pt>
                <c:pt idx="1191">
                  <c:v>1192.0</c:v>
                </c:pt>
                <c:pt idx="1192">
                  <c:v>1193.0</c:v>
                </c:pt>
                <c:pt idx="1193">
                  <c:v>1194.0</c:v>
                </c:pt>
                <c:pt idx="1194">
                  <c:v>1195.0</c:v>
                </c:pt>
                <c:pt idx="1195">
                  <c:v>1196.0</c:v>
                </c:pt>
                <c:pt idx="1196">
                  <c:v>1197.0</c:v>
                </c:pt>
                <c:pt idx="1197">
                  <c:v>1198.0</c:v>
                </c:pt>
                <c:pt idx="1198">
                  <c:v>1199.0</c:v>
                </c:pt>
                <c:pt idx="1199">
                  <c:v>1200.0</c:v>
                </c:pt>
                <c:pt idx="1200">
                  <c:v>1201.0</c:v>
                </c:pt>
                <c:pt idx="1201">
                  <c:v>1202.0</c:v>
                </c:pt>
                <c:pt idx="1202">
                  <c:v>1203.0</c:v>
                </c:pt>
                <c:pt idx="1203">
                  <c:v>1204.0</c:v>
                </c:pt>
                <c:pt idx="1204">
                  <c:v>1205.0</c:v>
                </c:pt>
                <c:pt idx="1205">
                  <c:v>1206.0</c:v>
                </c:pt>
                <c:pt idx="1206">
                  <c:v>1207.0</c:v>
                </c:pt>
                <c:pt idx="1207">
                  <c:v>1208.0</c:v>
                </c:pt>
                <c:pt idx="1208">
                  <c:v>1209.0</c:v>
                </c:pt>
                <c:pt idx="1209">
                  <c:v>1210.0</c:v>
                </c:pt>
                <c:pt idx="1210">
                  <c:v>1211.0</c:v>
                </c:pt>
                <c:pt idx="1211">
                  <c:v>1212.0</c:v>
                </c:pt>
                <c:pt idx="1212">
                  <c:v>1213.0</c:v>
                </c:pt>
                <c:pt idx="1213">
                  <c:v>1214.0</c:v>
                </c:pt>
                <c:pt idx="1214">
                  <c:v>1215.0</c:v>
                </c:pt>
                <c:pt idx="1215">
                  <c:v>1216.0</c:v>
                </c:pt>
                <c:pt idx="1216">
                  <c:v>1217.0</c:v>
                </c:pt>
                <c:pt idx="1217">
                  <c:v>1218.0</c:v>
                </c:pt>
                <c:pt idx="1218">
                  <c:v>1219.0</c:v>
                </c:pt>
                <c:pt idx="1219">
                  <c:v>1220.0</c:v>
                </c:pt>
                <c:pt idx="1220">
                  <c:v>1221.0</c:v>
                </c:pt>
                <c:pt idx="1221">
                  <c:v>1222.0</c:v>
                </c:pt>
                <c:pt idx="1222">
                  <c:v>1223.0</c:v>
                </c:pt>
                <c:pt idx="1223">
                  <c:v>1224.0</c:v>
                </c:pt>
                <c:pt idx="1224">
                  <c:v>1225.0</c:v>
                </c:pt>
                <c:pt idx="1225">
                  <c:v>1226.0</c:v>
                </c:pt>
                <c:pt idx="1226">
                  <c:v>1227.0</c:v>
                </c:pt>
                <c:pt idx="1227">
                  <c:v>1228.0</c:v>
                </c:pt>
                <c:pt idx="1228">
                  <c:v>1229.0</c:v>
                </c:pt>
                <c:pt idx="1229">
                  <c:v>1230.0</c:v>
                </c:pt>
                <c:pt idx="1230">
                  <c:v>1231.0</c:v>
                </c:pt>
                <c:pt idx="1231">
                  <c:v>1232.0</c:v>
                </c:pt>
                <c:pt idx="1232">
                  <c:v>1233.0</c:v>
                </c:pt>
                <c:pt idx="1233">
                  <c:v>1234.0</c:v>
                </c:pt>
                <c:pt idx="1234">
                  <c:v>1235.0</c:v>
                </c:pt>
                <c:pt idx="1235">
                  <c:v>1236.0</c:v>
                </c:pt>
                <c:pt idx="1236">
                  <c:v>1237.0</c:v>
                </c:pt>
                <c:pt idx="1237">
                  <c:v>1238.0</c:v>
                </c:pt>
                <c:pt idx="1238">
                  <c:v>1239.0</c:v>
                </c:pt>
                <c:pt idx="1239">
                  <c:v>1240.0</c:v>
                </c:pt>
                <c:pt idx="1240">
                  <c:v>1241.0</c:v>
                </c:pt>
                <c:pt idx="1241">
                  <c:v>1242.0</c:v>
                </c:pt>
                <c:pt idx="1242">
                  <c:v>1243.0</c:v>
                </c:pt>
                <c:pt idx="1243">
                  <c:v>1244.0</c:v>
                </c:pt>
                <c:pt idx="1244">
                  <c:v>1245.0</c:v>
                </c:pt>
                <c:pt idx="1245">
                  <c:v>1246.0</c:v>
                </c:pt>
                <c:pt idx="1246">
                  <c:v>1247.0</c:v>
                </c:pt>
                <c:pt idx="1247">
                  <c:v>1248.0</c:v>
                </c:pt>
                <c:pt idx="1248">
                  <c:v>1249.0</c:v>
                </c:pt>
                <c:pt idx="1249">
                  <c:v>1250.0</c:v>
                </c:pt>
                <c:pt idx="1250">
                  <c:v>1251.0</c:v>
                </c:pt>
                <c:pt idx="1251">
                  <c:v>1252.0</c:v>
                </c:pt>
                <c:pt idx="1252">
                  <c:v>1253.0</c:v>
                </c:pt>
                <c:pt idx="1253">
                  <c:v>1254.0</c:v>
                </c:pt>
                <c:pt idx="1254">
                  <c:v>1255.0</c:v>
                </c:pt>
                <c:pt idx="1255">
                  <c:v>1256.0</c:v>
                </c:pt>
                <c:pt idx="1256">
                  <c:v>1257.0</c:v>
                </c:pt>
                <c:pt idx="1257">
                  <c:v>1258.0</c:v>
                </c:pt>
                <c:pt idx="1258">
                  <c:v>1259.0</c:v>
                </c:pt>
                <c:pt idx="1259">
                  <c:v>1260.0</c:v>
                </c:pt>
                <c:pt idx="1260">
                  <c:v>1261.0</c:v>
                </c:pt>
                <c:pt idx="1261">
                  <c:v>1262.0</c:v>
                </c:pt>
                <c:pt idx="1262">
                  <c:v>1263.0</c:v>
                </c:pt>
                <c:pt idx="1263">
                  <c:v>1264.0</c:v>
                </c:pt>
                <c:pt idx="1264">
                  <c:v>1265.0</c:v>
                </c:pt>
                <c:pt idx="1265">
                  <c:v>1266.0</c:v>
                </c:pt>
                <c:pt idx="1266">
                  <c:v>1267.0</c:v>
                </c:pt>
                <c:pt idx="1267">
                  <c:v>1268.0</c:v>
                </c:pt>
                <c:pt idx="1268">
                  <c:v>1269.0</c:v>
                </c:pt>
                <c:pt idx="1269">
                  <c:v>1270.0</c:v>
                </c:pt>
                <c:pt idx="1270">
                  <c:v>1271.0</c:v>
                </c:pt>
                <c:pt idx="1271">
                  <c:v>1272.0</c:v>
                </c:pt>
                <c:pt idx="1272">
                  <c:v>1273.0</c:v>
                </c:pt>
                <c:pt idx="1273">
                  <c:v>1274.0</c:v>
                </c:pt>
                <c:pt idx="1274">
                  <c:v>1275.0</c:v>
                </c:pt>
                <c:pt idx="1275">
                  <c:v>1276.0</c:v>
                </c:pt>
                <c:pt idx="1276">
                  <c:v>1277.0</c:v>
                </c:pt>
                <c:pt idx="1277">
                  <c:v>1278.0</c:v>
                </c:pt>
                <c:pt idx="1278">
                  <c:v>1279.0</c:v>
                </c:pt>
                <c:pt idx="1279">
                  <c:v>1280.0</c:v>
                </c:pt>
                <c:pt idx="1280">
                  <c:v>1281.0</c:v>
                </c:pt>
                <c:pt idx="1281">
                  <c:v>1282.0</c:v>
                </c:pt>
                <c:pt idx="1282">
                  <c:v>1283.0</c:v>
                </c:pt>
                <c:pt idx="1283">
                  <c:v>1284.0</c:v>
                </c:pt>
                <c:pt idx="1284">
                  <c:v>1285.0</c:v>
                </c:pt>
                <c:pt idx="1285">
                  <c:v>1286.0</c:v>
                </c:pt>
                <c:pt idx="1286">
                  <c:v>1287.0</c:v>
                </c:pt>
                <c:pt idx="1287">
                  <c:v>1288.0</c:v>
                </c:pt>
                <c:pt idx="1288">
                  <c:v>1289.0</c:v>
                </c:pt>
                <c:pt idx="1289">
                  <c:v>1290.0</c:v>
                </c:pt>
                <c:pt idx="1290">
                  <c:v>1291.0</c:v>
                </c:pt>
                <c:pt idx="1291">
                  <c:v>1292.0</c:v>
                </c:pt>
                <c:pt idx="1292">
                  <c:v>1293.0</c:v>
                </c:pt>
                <c:pt idx="1293">
                  <c:v>1294.0</c:v>
                </c:pt>
                <c:pt idx="1294">
                  <c:v>1295.0</c:v>
                </c:pt>
                <c:pt idx="1295">
                  <c:v>1296.0</c:v>
                </c:pt>
                <c:pt idx="1296">
                  <c:v>1297.0</c:v>
                </c:pt>
                <c:pt idx="1297">
                  <c:v>1298.0</c:v>
                </c:pt>
                <c:pt idx="1298">
                  <c:v>1299.0</c:v>
                </c:pt>
                <c:pt idx="1299">
                  <c:v>1300.0</c:v>
                </c:pt>
                <c:pt idx="1300">
                  <c:v>1301.0</c:v>
                </c:pt>
                <c:pt idx="1301">
                  <c:v>1302.0</c:v>
                </c:pt>
                <c:pt idx="1302">
                  <c:v>1303.0</c:v>
                </c:pt>
                <c:pt idx="1303">
                  <c:v>1304.0</c:v>
                </c:pt>
                <c:pt idx="1304">
                  <c:v>1305.0</c:v>
                </c:pt>
                <c:pt idx="1305">
                  <c:v>1306.0</c:v>
                </c:pt>
                <c:pt idx="1306">
                  <c:v>1307.0</c:v>
                </c:pt>
                <c:pt idx="1307">
                  <c:v>1308.0</c:v>
                </c:pt>
                <c:pt idx="1308">
                  <c:v>1309.0</c:v>
                </c:pt>
                <c:pt idx="1309">
                  <c:v>1310.0</c:v>
                </c:pt>
                <c:pt idx="1310">
                  <c:v>1311.0</c:v>
                </c:pt>
                <c:pt idx="1311">
                  <c:v>1312.0</c:v>
                </c:pt>
                <c:pt idx="1312">
                  <c:v>1313.0</c:v>
                </c:pt>
                <c:pt idx="1313">
                  <c:v>1314.0</c:v>
                </c:pt>
                <c:pt idx="1314">
                  <c:v>1315.0</c:v>
                </c:pt>
                <c:pt idx="1315">
                  <c:v>1316.0</c:v>
                </c:pt>
                <c:pt idx="1316">
                  <c:v>1317.0</c:v>
                </c:pt>
                <c:pt idx="1317">
                  <c:v>1318.0</c:v>
                </c:pt>
                <c:pt idx="1318">
                  <c:v>1319.0</c:v>
                </c:pt>
                <c:pt idx="1319">
                  <c:v>1320.0</c:v>
                </c:pt>
                <c:pt idx="1320">
                  <c:v>1321.0</c:v>
                </c:pt>
                <c:pt idx="1321">
                  <c:v>1322.0</c:v>
                </c:pt>
                <c:pt idx="1322">
                  <c:v>1323.0</c:v>
                </c:pt>
                <c:pt idx="1323">
                  <c:v>1324.0</c:v>
                </c:pt>
                <c:pt idx="1324">
                  <c:v>1325.0</c:v>
                </c:pt>
                <c:pt idx="1325">
                  <c:v>1326.0</c:v>
                </c:pt>
                <c:pt idx="1326">
                  <c:v>1327.0</c:v>
                </c:pt>
                <c:pt idx="1327">
                  <c:v>1328.0</c:v>
                </c:pt>
                <c:pt idx="1328">
                  <c:v>1329.0</c:v>
                </c:pt>
                <c:pt idx="1329">
                  <c:v>1330.0</c:v>
                </c:pt>
                <c:pt idx="1330">
                  <c:v>1331.0</c:v>
                </c:pt>
                <c:pt idx="1331">
                  <c:v>1332.0</c:v>
                </c:pt>
                <c:pt idx="1332">
                  <c:v>1333.0</c:v>
                </c:pt>
                <c:pt idx="1333">
                  <c:v>1334.0</c:v>
                </c:pt>
                <c:pt idx="1334">
                  <c:v>1335.0</c:v>
                </c:pt>
                <c:pt idx="1335">
                  <c:v>1336.0</c:v>
                </c:pt>
                <c:pt idx="1336">
                  <c:v>1337.0</c:v>
                </c:pt>
                <c:pt idx="1337">
                  <c:v>1338.0</c:v>
                </c:pt>
                <c:pt idx="1338">
                  <c:v>1339.0</c:v>
                </c:pt>
                <c:pt idx="1339">
                  <c:v>1340.0</c:v>
                </c:pt>
                <c:pt idx="1340">
                  <c:v>1341.0</c:v>
                </c:pt>
                <c:pt idx="1341">
                  <c:v>1342.0</c:v>
                </c:pt>
                <c:pt idx="1342">
                  <c:v>1343.0</c:v>
                </c:pt>
                <c:pt idx="1343">
                  <c:v>1344.0</c:v>
                </c:pt>
                <c:pt idx="1344">
                  <c:v>1345.0</c:v>
                </c:pt>
                <c:pt idx="1345">
                  <c:v>1346.0</c:v>
                </c:pt>
                <c:pt idx="1346">
                  <c:v>1347.0</c:v>
                </c:pt>
                <c:pt idx="1347">
                  <c:v>1348.0</c:v>
                </c:pt>
                <c:pt idx="1348">
                  <c:v>1349.0</c:v>
                </c:pt>
                <c:pt idx="1349">
                  <c:v>1350.0</c:v>
                </c:pt>
                <c:pt idx="1350">
                  <c:v>1351.0</c:v>
                </c:pt>
                <c:pt idx="1351">
                  <c:v>1352.0</c:v>
                </c:pt>
                <c:pt idx="1352">
                  <c:v>1353.0</c:v>
                </c:pt>
                <c:pt idx="1353">
                  <c:v>1354.0</c:v>
                </c:pt>
                <c:pt idx="1354">
                  <c:v>1355.0</c:v>
                </c:pt>
                <c:pt idx="1355">
                  <c:v>1356.0</c:v>
                </c:pt>
                <c:pt idx="1356">
                  <c:v>1357.0</c:v>
                </c:pt>
                <c:pt idx="1357">
                  <c:v>1358.0</c:v>
                </c:pt>
                <c:pt idx="1358">
                  <c:v>1359.0</c:v>
                </c:pt>
                <c:pt idx="1359">
                  <c:v>1360.0</c:v>
                </c:pt>
                <c:pt idx="1360">
                  <c:v>1361.0</c:v>
                </c:pt>
                <c:pt idx="1361">
                  <c:v>1362.0</c:v>
                </c:pt>
                <c:pt idx="1362">
                  <c:v>1363.0</c:v>
                </c:pt>
                <c:pt idx="1363">
                  <c:v>1364.0</c:v>
                </c:pt>
                <c:pt idx="1364">
                  <c:v>1365.0</c:v>
                </c:pt>
                <c:pt idx="1365">
                  <c:v>1366.0</c:v>
                </c:pt>
                <c:pt idx="1366">
                  <c:v>1367.0</c:v>
                </c:pt>
                <c:pt idx="1367">
                  <c:v>1368.0</c:v>
                </c:pt>
                <c:pt idx="1368">
                  <c:v>1369.0</c:v>
                </c:pt>
                <c:pt idx="1369">
                  <c:v>1370.0</c:v>
                </c:pt>
                <c:pt idx="1370">
                  <c:v>1371.0</c:v>
                </c:pt>
                <c:pt idx="1371">
                  <c:v>1372.0</c:v>
                </c:pt>
                <c:pt idx="1372">
                  <c:v>1373.0</c:v>
                </c:pt>
                <c:pt idx="1373">
                  <c:v>1374.0</c:v>
                </c:pt>
                <c:pt idx="1374">
                  <c:v>1375.0</c:v>
                </c:pt>
                <c:pt idx="1375">
                  <c:v>1376.0</c:v>
                </c:pt>
                <c:pt idx="1376">
                  <c:v>1377.0</c:v>
                </c:pt>
                <c:pt idx="1377">
                  <c:v>1378.0</c:v>
                </c:pt>
                <c:pt idx="1378">
                  <c:v>1379.0</c:v>
                </c:pt>
                <c:pt idx="1379">
                  <c:v>1380.0</c:v>
                </c:pt>
                <c:pt idx="1380">
                  <c:v>1381.0</c:v>
                </c:pt>
                <c:pt idx="1381">
                  <c:v>1382.0</c:v>
                </c:pt>
                <c:pt idx="1382">
                  <c:v>1383.0</c:v>
                </c:pt>
                <c:pt idx="1383">
                  <c:v>1384.0</c:v>
                </c:pt>
                <c:pt idx="1384">
                  <c:v>1385.0</c:v>
                </c:pt>
                <c:pt idx="1385">
                  <c:v>1386.0</c:v>
                </c:pt>
                <c:pt idx="1386">
                  <c:v>1387.0</c:v>
                </c:pt>
                <c:pt idx="1387">
                  <c:v>1388.0</c:v>
                </c:pt>
                <c:pt idx="1388">
                  <c:v>1389.0</c:v>
                </c:pt>
                <c:pt idx="1389">
                  <c:v>1390.0</c:v>
                </c:pt>
                <c:pt idx="1390">
                  <c:v>1391.0</c:v>
                </c:pt>
                <c:pt idx="1391">
                  <c:v>1392.0</c:v>
                </c:pt>
                <c:pt idx="1392">
                  <c:v>1393.0</c:v>
                </c:pt>
                <c:pt idx="1393">
                  <c:v>1394.0</c:v>
                </c:pt>
                <c:pt idx="1394">
                  <c:v>1395.0</c:v>
                </c:pt>
                <c:pt idx="1395">
                  <c:v>1396.0</c:v>
                </c:pt>
                <c:pt idx="1396">
                  <c:v>1397.0</c:v>
                </c:pt>
                <c:pt idx="1397">
                  <c:v>1398.0</c:v>
                </c:pt>
                <c:pt idx="1398">
                  <c:v>1399.0</c:v>
                </c:pt>
                <c:pt idx="1399">
                  <c:v>1400.0</c:v>
                </c:pt>
                <c:pt idx="1400">
                  <c:v>1401.0</c:v>
                </c:pt>
                <c:pt idx="1401">
                  <c:v>1402.0</c:v>
                </c:pt>
                <c:pt idx="1402">
                  <c:v>1403.0</c:v>
                </c:pt>
                <c:pt idx="1403">
                  <c:v>1404.0</c:v>
                </c:pt>
                <c:pt idx="1404">
                  <c:v>1405.0</c:v>
                </c:pt>
                <c:pt idx="1405">
                  <c:v>1406.0</c:v>
                </c:pt>
                <c:pt idx="1406">
                  <c:v>1407.0</c:v>
                </c:pt>
                <c:pt idx="1407">
                  <c:v>1408.0</c:v>
                </c:pt>
                <c:pt idx="1408">
                  <c:v>1409.0</c:v>
                </c:pt>
                <c:pt idx="1409">
                  <c:v>1410.0</c:v>
                </c:pt>
                <c:pt idx="1410">
                  <c:v>1411.0</c:v>
                </c:pt>
                <c:pt idx="1411">
                  <c:v>1412.0</c:v>
                </c:pt>
                <c:pt idx="1412">
                  <c:v>1413.0</c:v>
                </c:pt>
                <c:pt idx="1413">
                  <c:v>1414.0</c:v>
                </c:pt>
                <c:pt idx="1414">
                  <c:v>1415.0</c:v>
                </c:pt>
                <c:pt idx="1415">
                  <c:v>1416.0</c:v>
                </c:pt>
                <c:pt idx="1416">
                  <c:v>1417.0</c:v>
                </c:pt>
                <c:pt idx="1417">
                  <c:v>1418.0</c:v>
                </c:pt>
                <c:pt idx="1418">
                  <c:v>1419.0</c:v>
                </c:pt>
                <c:pt idx="1419">
                  <c:v>1420.0</c:v>
                </c:pt>
                <c:pt idx="1420">
                  <c:v>1421.0</c:v>
                </c:pt>
                <c:pt idx="1421">
                  <c:v>1422.0</c:v>
                </c:pt>
                <c:pt idx="1422">
                  <c:v>1423.0</c:v>
                </c:pt>
                <c:pt idx="1423">
                  <c:v>1424.0</c:v>
                </c:pt>
                <c:pt idx="1424">
                  <c:v>1425.0</c:v>
                </c:pt>
                <c:pt idx="1425">
                  <c:v>1426.0</c:v>
                </c:pt>
                <c:pt idx="1426">
                  <c:v>1427.0</c:v>
                </c:pt>
                <c:pt idx="1427">
                  <c:v>1428.0</c:v>
                </c:pt>
                <c:pt idx="1428">
                  <c:v>1429.0</c:v>
                </c:pt>
                <c:pt idx="1429">
                  <c:v>1430.0</c:v>
                </c:pt>
                <c:pt idx="1430">
                  <c:v>1431.0</c:v>
                </c:pt>
                <c:pt idx="1431">
                  <c:v>1432.0</c:v>
                </c:pt>
                <c:pt idx="1432">
                  <c:v>1433.0</c:v>
                </c:pt>
                <c:pt idx="1433">
                  <c:v>1434.0</c:v>
                </c:pt>
                <c:pt idx="1434">
                  <c:v>1435.0</c:v>
                </c:pt>
                <c:pt idx="1435">
                  <c:v>1436.0</c:v>
                </c:pt>
                <c:pt idx="1436">
                  <c:v>1437.0</c:v>
                </c:pt>
                <c:pt idx="1437">
                  <c:v>1438.0</c:v>
                </c:pt>
                <c:pt idx="1438">
                  <c:v>1439.0</c:v>
                </c:pt>
                <c:pt idx="1439">
                  <c:v>1440.0</c:v>
                </c:pt>
                <c:pt idx="1440">
                  <c:v>1441.0</c:v>
                </c:pt>
                <c:pt idx="1441">
                  <c:v>1442.0</c:v>
                </c:pt>
                <c:pt idx="1442">
                  <c:v>1443.0</c:v>
                </c:pt>
                <c:pt idx="1443">
                  <c:v>1444.0</c:v>
                </c:pt>
                <c:pt idx="1444">
                  <c:v>1445.0</c:v>
                </c:pt>
                <c:pt idx="1445">
                  <c:v>1446.0</c:v>
                </c:pt>
                <c:pt idx="1446">
                  <c:v>1447.0</c:v>
                </c:pt>
                <c:pt idx="1447">
                  <c:v>1448.0</c:v>
                </c:pt>
                <c:pt idx="1448">
                  <c:v>1449.0</c:v>
                </c:pt>
                <c:pt idx="1449">
                  <c:v>1450.0</c:v>
                </c:pt>
                <c:pt idx="1450">
                  <c:v>1451.0</c:v>
                </c:pt>
                <c:pt idx="1451">
                  <c:v>1452.0</c:v>
                </c:pt>
                <c:pt idx="1452">
                  <c:v>1453.0</c:v>
                </c:pt>
                <c:pt idx="1453">
                  <c:v>1454.0</c:v>
                </c:pt>
                <c:pt idx="1454">
                  <c:v>1455.0</c:v>
                </c:pt>
                <c:pt idx="1455">
                  <c:v>1456.0</c:v>
                </c:pt>
                <c:pt idx="1456">
                  <c:v>1457.0</c:v>
                </c:pt>
                <c:pt idx="1457">
                  <c:v>1458.0</c:v>
                </c:pt>
                <c:pt idx="1458">
                  <c:v>1459.0</c:v>
                </c:pt>
                <c:pt idx="1459">
                  <c:v>1460.0</c:v>
                </c:pt>
                <c:pt idx="1460">
                  <c:v>1461.0</c:v>
                </c:pt>
                <c:pt idx="1461">
                  <c:v>1462.0</c:v>
                </c:pt>
                <c:pt idx="1462">
                  <c:v>1463.0</c:v>
                </c:pt>
                <c:pt idx="1463">
                  <c:v>1464.0</c:v>
                </c:pt>
                <c:pt idx="1464">
                  <c:v>1465.0</c:v>
                </c:pt>
                <c:pt idx="1465">
                  <c:v>1466.0</c:v>
                </c:pt>
                <c:pt idx="1466">
                  <c:v>1467.0</c:v>
                </c:pt>
                <c:pt idx="1467">
                  <c:v>1468.0</c:v>
                </c:pt>
                <c:pt idx="1468">
                  <c:v>1469.0</c:v>
                </c:pt>
                <c:pt idx="1469">
                  <c:v>1470.0</c:v>
                </c:pt>
                <c:pt idx="1470">
                  <c:v>1471.0</c:v>
                </c:pt>
                <c:pt idx="1471">
                  <c:v>1472.0</c:v>
                </c:pt>
                <c:pt idx="1472">
                  <c:v>1473.0</c:v>
                </c:pt>
                <c:pt idx="1473">
                  <c:v>1474.0</c:v>
                </c:pt>
                <c:pt idx="1474">
                  <c:v>1475.0</c:v>
                </c:pt>
                <c:pt idx="1475">
                  <c:v>1476.0</c:v>
                </c:pt>
                <c:pt idx="1476">
                  <c:v>1477.0</c:v>
                </c:pt>
                <c:pt idx="1477">
                  <c:v>1478.0</c:v>
                </c:pt>
                <c:pt idx="1478">
                  <c:v>1479.0</c:v>
                </c:pt>
                <c:pt idx="1479">
                  <c:v>1480.0</c:v>
                </c:pt>
                <c:pt idx="1480">
                  <c:v>1481.0</c:v>
                </c:pt>
                <c:pt idx="1481">
                  <c:v>1482.0</c:v>
                </c:pt>
                <c:pt idx="1482">
                  <c:v>1483.0</c:v>
                </c:pt>
                <c:pt idx="1483">
                  <c:v>1484.0</c:v>
                </c:pt>
                <c:pt idx="1484">
                  <c:v>1485.0</c:v>
                </c:pt>
                <c:pt idx="1485">
                  <c:v>1486.0</c:v>
                </c:pt>
                <c:pt idx="1486">
                  <c:v>1487.0</c:v>
                </c:pt>
                <c:pt idx="1487">
                  <c:v>1488.0</c:v>
                </c:pt>
                <c:pt idx="1488">
                  <c:v>1489.0</c:v>
                </c:pt>
                <c:pt idx="1489">
                  <c:v>1490.0</c:v>
                </c:pt>
                <c:pt idx="1490">
                  <c:v>1491.0</c:v>
                </c:pt>
                <c:pt idx="1491">
                  <c:v>1492.0</c:v>
                </c:pt>
                <c:pt idx="1492">
                  <c:v>1493.0</c:v>
                </c:pt>
                <c:pt idx="1493">
                  <c:v>1494.0</c:v>
                </c:pt>
                <c:pt idx="1494">
                  <c:v>1495.0</c:v>
                </c:pt>
                <c:pt idx="1495">
                  <c:v>1496.0</c:v>
                </c:pt>
                <c:pt idx="1496">
                  <c:v>1497.0</c:v>
                </c:pt>
                <c:pt idx="1497">
                  <c:v>1498.0</c:v>
                </c:pt>
                <c:pt idx="1498">
                  <c:v>1499.0</c:v>
                </c:pt>
                <c:pt idx="1499">
                  <c:v>1500.0</c:v>
                </c:pt>
                <c:pt idx="1500">
                  <c:v>1501.0</c:v>
                </c:pt>
                <c:pt idx="1501">
                  <c:v>1502.0</c:v>
                </c:pt>
                <c:pt idx="1502">
                  <c:v>1503.0</c:v>
                </c:pt>
                <c:pt idx="1503">
                  <c:v>1504.0</c:v>
                </c:pt>
                <c:pt idx="1504">
                  <c:v>1505.0</c:v>
                </c:pt>
                <c:pt idx="1505">
                  <c:v>1506.0</c:v>
                </c:pt>
                <c:pt idx="1506">
                  <c:v>1507.0</c:v>
                </c:pt>
                <c:pt idx="1507">
                  <c:v>1508.0</c:v>
                </c:pt>
                <c:pt idx="1508">
                  <c:v>1509.0</c:v>
                </c:pt>
                <c:pt idx="1509">
                  <c:v>1510.0</c:v>
                </c:pt>
                <c:pt idx="1510">
                  <c:v>1511.0</c:v>
                </c:pt>
                <c:pt idx="1511">
                  <c:v>1512.0</c:v>
                </c:pt>
                <c:pt idx="1512">
                  <c:v>1513.0</c:v>
                </c:pt>
                <c:pt idx="1513">
                  <c:v>1514.0</c:v>
                </c:pt>
                <c:pt idx="1514">
                  <c:v>1515.0</c:v>
                </c:pt>
                <c:pt idx="1515">
                  <c:v>1516.0</c:v>
                </c:pt>
                <c:pt idx="1516">
                  <c:v>1517.0</c:v>
                </c:pt>
                <c:pt idx="1517">
                  <c:v>1518.0</c:v>
                </c:pt>
                <c:pt idx="1518">
                  <c:v>1519.0</c:v>
                </c:pt>
                <c:pt idx="1519">
                  <c:v>1520.0</c:v>
                </c:pt>
                <c:pt idx="1520">
                  <c:v>1521.0</c:v>
                </c:pt>
                <c:pt idx="1521">
                  <c:v>1522.0</c:v>
                </c:pt>
                <c:pt idx="1522">
                  <c:v>1523.0</c:v>
                </c:pt>
                <c:pt idx="1523">
                  <c:v>1524.0</c:v>
                </c:pt>
                <c:pt idx="1524">
                  <c:v>1525.0</c:v>
                </c:pt>
                <c:pt idx="1525">
                  <c:v>1526.0</c:v>
                </c:pt>
                <c:pt idx="1526">
                  <c:v>1527.0</c:v>
                </c:pt>
                <c:pt idx="1527">
                  <c:v>1528.0</c:v>
                </c:pt>
                <c:pt idx="1528">
                  <c:v>1529.0</c:v>
                </c:pt>
                <c:pt idx="1529">
                  <c:v>1530.0</c:v>
                </c:pt>
                <c:pt idx="1530">
                  <c:v>1531.0</c:v>
                </c:pt>
                <c:pt idx="1531">
                  <c:v>1532.0</c:v>
                </c:pt>
                <c:pt idx="1532">
                  <c:v>1533.0</c:v>
                </c:pt>
                <c:pt idx="1533">
                  <c:v>1534.0</c:v>
                </c:pt>
                <c:pt idx="1534">
                  <c:v>1535.0</c:v>
                </c:pt>
                <c:pt idx="1535">
                  <c:v>1536.0</c:v>
                </c:pt>
                <c:pt idx="1536">
                  <c:v>1537.0</c:v>
                </c:pt>
                <c:pt idx="1537">
                  <c:v>1538.0</c:v>
                </c:pt>
                <c:pt idx="1538">
                  <c:v>1539.0</c:v>
                </c:pt>
                <c:pt idx="1539">
                  <c:v>1540.0</c:v>
                </c:pt>
                <c:pt idx="1540">
                  <c:v>1541.0</c:v>
                </c:pt>
                <c:pt idx="1541">
                  <c:v>1542.0</c:v>
                </c:pt>
                <c:pt idx="1542">
                  <c:v>1543.0</c:v>
                </c:pt>
                <c:pt idx="1543">
                  <c:v>1544.0</c:v>
                </c:pt>
                <c:pt idx="1544">
                  <c:v>1545.0</c:v>
                </c:pt>
                <c:pt idx="1545">
                  <c:v>1546.0</c:v>
                </c:pt>
                <c:pt idx="1546">
                  <c:v>1547.0</c:v>
                </c:pt>
                <c:pt idx="1547">
                  <c:v>1548.0</c:v>
                </c:pt>
                <c:pt idx="1548">
                  <c:v>1549.0</c:v>
                </c:pt>
                <c:pt idx="1549">
                  <c:v>1550.0</c:v>
                </c:pt>
                <c:pt idx="1550">
                  <c:v>1551.0</c:v>
                </c:pt>
                <c:pt idx="1551">
                  <c:v>1552.0</c:v>
                </c:pt>
                <c:pt idx="1552">
                  <c:v>1553.0</c:v>
                </c:pt>
                <c:pt idx="1553">
                  <c:v>1554.0</c:v>
                </c:pt>
                <c:pt idx="1554">
                  <c:v>1555.0</c:v>
                </c:pt>
                <c:pt idx="1555">
                  <c:v>1556.0</c:v>
                </c:pt>
                <c:pt idx="1556">
                  <c:v>1557.0</c:v>
                </c:pt>
                <c:pt idx="1557">
                  <c:v>1558.0</c:v>
                </c:pt>
                <c:pt idx="1558">
                  <c:v>1559.0</c:v>
                </c:pt>
                <c:pt idx="1559">
                  <c:v>1560.0</c:v>
                </c:pt>
                <c:pt idx="1560">
                  <c:v>1561.0</c:v>
                </c:pt>
                <c:pt idx="1561">
                  <c:v>1562.0</c:v>
                </c:pt>
                <c:pt idx="1562">
                  <c:v>1563.0</c:v>
                </c:pt>
                <c:pt idx="1563">
                  <c:v>1564.0</c:v>
                </c:pt>
                <c:pt idx="1564">
                  <c:v>1565.0</c:v>
                </c:pt>
                <c:pt idx="1565">
                  <c:v>1566.0</c:v>
                </c:pt>
                <c:pt idx="1566">
                  <c:v>1567.0</c:v>
                </c:pt>
                <c:pt idx="1567">
                  <c:v>1568.0</c:v>
                </c:pt>
                <c:pt idx="1568">
                  <c:v>1569.0</c:v>
                </c:pt>
                <c:pt idx="1569">
                  <c:v>1570.0</c:v>
                </c:pt>
                <c:pt idx="1570">
                  <c:v>1571.0</c:v>
                </c:pt>
                <c:pt idx="1571">
                  <c:v>1572.0</c:v>
                </c:pt>
                <c:pt idx="1572">
                  <c:v>1573.0</c:v>
                </c:pt>
                <c:pt idx="1573">
                  <c:v>1574.0</c:v>
                </c:pt>
                <c:pt idx="1574">
                  <c:v>1575.0</c:v>
                </c:pt>
                <c:pt idx="1575">
                  <c:v>1576.0</c:v>
                </c:pt>
                <c:pt idx="1576">
                  <c:v>1577.0</c:v>
                </c:pt>
                <c:pt idx="1577">
                  <c:v>1578.0</c:v>
                </c:pt>
                <c:pt idx="1578">
                  <c:v>1579.0</c:v>
                </c:pt>
                <c:pt idx="1579">
                  <c:v>1580.0</c:v>
                </c:pt>
                <c:pt idx="1580">
                  <c:v>1581.0</c:v>
                </c:pt>
                <c:pt idx="1581">
                  <c:v>1582.0</c:v>
                </c:pt>
                <c:pt idx="1582">
                  <c:v>1583.0</c:v>
                </c:pt>
                <c:pt idx="1583">
                  <c:v>1584.0</c:v>
                </c:pt>
                <c:pt idx="1584">
                  <c:v>1585.0</c:v>
                </c:pt>
                <c:pt idx="1585">
                  <c:v>1586.0</c:v>
                </c:pt>
                <c:pt idx="1586">
                  <c:v>1587.0</c:v>
                </c:pt>
                <c:pt idx="1587">
                  <c:v>1588.0</c:v>
                </c:pt>
                <c:pt idx="1588">
                  <c:v>1589.0</c:v>
                </c:pt>
                <c:pt idx="1589">
                  <c:v>1590.0</c:v>
                </c:pt>
                <c:pt idx="1590">
                  <c:v>1591.0</c:v>
                </c:pt>
                <c:pt idx="1591">
                  <c:v>1592.0</c:v>
                </c:pt>
                <c:pt idx="1592">
                  <c:v>1593.0</c:v>
                </c:pt>
                <c:pt idx="1593">
                  <c:v>1594.0</c:v>
                </c:pt>
                <c:pt idx="1594">
                  <c:v>1595.0</c:v>
                </c:pt>
                <c:pt idx="1595">
                  <c:v>1596.0</c:v>
                </c:pt>
                <c:pt idx="1596">
                  <c:v>1597.0</c:v>
                </c:pt>
                <c:pt idx="1597">
                  <c:v>1598.0</c:v>
                </c:pt>
                <c:pt idx="1598">
                  <c:v>1599.0</c:v>
                </c:pt>
                <c:pt idx="1599">
                  <c:v>1600.0</c:v>
                </c:pt>
                <c:pt idx="1600">
                  <c:v>1601.0</c:v>
                </c:pt>
                <c:pt idx="1601">
                  <c:v>1602.0</c:v>
                </c:pt>
                <c:pt idx="1602">
                  <c:v>1603.0</c:v>
                </c:pt>
                <c:pt idx="1603">
                  <c:v>1604.0</c:v>
                </c:pt>
                <c:pt idx="1604">
                  <c:v>1605.0</c:v>
                </c:pt>
                <c:pt idx="1605">
                  <c:v>1606.0</c:v>
                </c:pt>
                <c:pt idx="1606">
                  <c:v>1607.0</c:v>
                </c:pt>
                <c:pt idx="1607">
                  <c:v>1608.0</c:v>
                </c:pt>
                <c:pt idx="1608">
                  <c:v>1609.0</c:v>
                </c:pt>
                <c:pt idx="1609">
                  <c:v>1610.0</c:v>
                </c:pt>
                <c:pt idx="1610">
                  <c:v>1611.0</c:v>
                </c:pt>
                <c:pt idx="1611">
                  <c:v>1612.0</c:v>
                </c:pt>
                <c:pt idx="1612">
                  <c:v>1613.0</c:v>
                </c:pt>
                <c:pt idx="1613">
                  <c:v>1614.0</c:v>
                </c:pt>
                <c:pt idx="1614">
                  <c:v>1615.0</c:v>
                </c:pt>
                <c:pt idx="1615">
                  <c:v>1616.0</c:v>
                </c:pt>
                <c:pt idx="1616">
                  <c:v>1617.0</c:v>
                </c:pt>
                <c:pt idx="1617">
                  <c:v>1618.0</c:v>
                </c:pt>
                <c:pt idx="1618">
                  <c:v>1619.0</c:v>
                </c:pt>
                <c:pt idx="1619">
                  <c:v>1620.0</c:v>
                </c:pt>
                <c:pt idx="1620">
                  <c:v>1621.0</c:v>
                </c:pt>
                <c:pt idx="1621">
                  <c:v>1622.0</c:v>
                </c:pt>
                <c:pt idx="1622">
                  <c:v>1623.0</c:v>
                </c:pt>
                <c:pt idx="1623">
                  <c:v>1624.0</c:v>
                </c:pt>
                <c:pt idx="1624">
                  <c:v>1625.0</c:v>
                </c:pt>
                <c:pt idx="1625">
                  <c:v>1626.0</c:v>
                </c:pt>
                <c:pt idx="1626">
                  <c:v>1627.0</c:v>
                </c:pt>
                <c:pt idx="1627">
                  <c:v>1628.0</c:v>
                </c:pt>
                <c:pt idx="1628">
                  <c:v>1629.0</c:v>
                </c:pt>
                <c:pt idx="1629">
                  <c:v>1630.0</c:v>
                </c:pt>
                <c:pt idx="1630">
                  <c:v>1631.0</c:v>
                </c:pt>
                <c:pt idx="1631">
                  <c:v>1632.0</c:v>
                </c:pt>
                <c:pt idx="1632">
                  <c:v>1633.0</c:v>
                </c:pt>
                <c:pt idx="1633">
                  <c:v>1634.0</c:v>
                </c:pt>
                <c:pt idx="1634">
                  <c:v>1635.0</c:v>
                </c:pt>
                <c:pt idx="1635">
                  <c:v>1636.0</c:v>
                </c:pt>
                <c:pt idx="1636">
                  <c:v>1637.0</c:v>
                </c:pt>
                <c:pt idx="1637">
                  <c:v>1638.0</c:v>
                </c:pt>
                <c:pt idx="1638">
                  <c:v>1639.0</c:v>
                </c:pt>
                <c:pt idx="1639">
                  <c:v>1640.0</c:v>
                </c:pt>
                <c:pt idx="1640">
                  <c:v>1641.0</c:v>
                </c:pt>
                <c:pt idx="1641">
                  <c:v>1642.0</c:v>
                </c:pt>
                <c:pt idx="1642">
                  <c:v>1643.0</c:v>
                </c:pt>
                <c:pt idx="1643">
                  <c:v>1644.0</c:v>
                </c:pt>
                <c:pt idx="1644">
                  <c:v>1645.0</c:v>
                </c:pt>
                <c:pt idx="1645">
                  <c:v>1646.0</c:v>
                </c:pt>
                <c:pt idx="1646">
                  <c:v>1647.0</c:v>
                </c:pt>
                <c:pt idx="1647">
                  <c:v>1648.0</c:v>
                </c:pt>
                <c:pt idx="1648">
                  <c:v>1649.0</c:v>
                </c:pt>
                <c:pt idx="1649">
                  <c:v>1650.0</c:v>
                </c:pt>
                <c:pt idx="1650">
                  <c:v>1651.0</c:v>
                </c:pt>
                <c:pt idx="1651">
                  <c:v>1652.0</c:v>
                </c:pt>
                <c:pt idx="1652">
                  <c:v>1653.0</c:v>
                </c:pt>
                <c:pt idx="1653">
                  <c:v>1654.0</c:v>
                </c:pt>
                <c:pt idx="1654">
                  <c:v>1655.0</c:v>
                </c:pt>
                <c:pt idx="1655">
                  <c:v>1656.0</c:v>
                </c:pt>
                <c:pt idx="1656">
                  <c:v>1657.0</c:v>
                </c:pt>
                <c:pt idx="1657">
                  <c:v>1658.0</c:v>
                </c:pt>
                <c:pt idx="1658">
                  <c:v>1659.0</c:v>
                </c:pt>
                <c:pt idx="1659">
                  <c:v>1660.0</c:v>
                </c:pt>
                <c:pt idx="1660">
                  <c:v>1661.0</c:v>
                </c:pt>
                <c:pt idx="1661">
                  <c:v>1662.0</c:v>
                </c:pt>
                <c:pt idx="1662">
                  <c:v>1663.0</c:v>
                </c:pt>
                <c:pt idx="1663">
                  <c:v>1664.0</c:v>
                </c:pt>
                <c:pt idx="1664">
                  <c:v>1665.0</c:v>
                </c:pt>
                <c:pt idx="1665">
                  <c:v>1666.0</c:v>
                </c:pt>
                <c:pt idx="1666">
                  <c:v>1667.0</c:v>
                </c:pt>
                <c:pt idx="1667">
                  <c:v>1668.0</c:v>
                </c:pt>
                <c:pt idx="1668">
                  <c:v>1669.0</c:v>
                </c:pt>
                <c:pt idx="1669">
                  <c:v>1670.0</c:v>
                </c:pt>
                <c:pt idx="1670">
                  <c:v>1671.0</c:v>
                </c:pt>
                <c:pt idx="1671">
                  <c:v>1672.0</c:v>
                </c:pt>
                <c:pt idx="1672">
                  <c:v>1673.0</c:v>
                </c:pt>
                <c:pt idx="1673">
                  <c:v>1674.0</c:v>
                </c:pt>
                <c:pt idx="1674">
                  <c:v>1675.0</c:v>
                </c:pt>
                <c:pt idx="1675">
                  <c:v>1676.0</c:v>
                </c:pt>
                <c:pt idx="1676">
                  <c:v>1677.0</c:v>
                </c:pt>
                <c:pt idx="1677">
                  <c:v>1678.0</c:v>
                </c:pt>
                <c:pt idx="1678">
                  <c:v>1679.0</c:v>
                </c:pt>
                <c:pt idx="1679">
                  <c:v>1680.0</c:v>
                </c:pt>
                <c:pt idx="1680">
                  <c:v>1681.0</c:v>
                </c:pt>
                <c:pt idx="1681">
                  <c:v>1682.0</c:v>
                </c:pt>
                <c:pt idx="1682">
                  <c:v>1683.0</c:v>
                </c:pt>
                <c:pt idx="1683">
                  <c:v>1684.0</c:v>
                </c:pt>
                <c:pt idx="1684">
                  <c:v>1685.0</c:v>
                </c:pt>
                <c:pt idx="1685">
                  <c:v>1686.0</c:v>
                </c:pt>
                <c:pt idx="1686">
                  <c:v>1687.0</c:v>
                </c:pt>
                <c:pt idx="1687">
                  <c:v>1688.0</c:v>
                </c:pt>
                <c:pt idx="1688">
                  <c:v>1689.0</c:v>
                </c:pt>
                <c:pt idx="1689">
                  <c:v>1690.0</c:v>
                </c:pt>
                <c:pt idx="1690">
                  <c:v>1691.0</c:v>
                </c:pt>
                <c:pt idx="1691">
                  <c:v>1692.0</c:v>
                </c:pt>
                <c:pt idx="1692">
                  <c:v>1693.0</c:v>
                </c:pt>
                <c:pt idx="1693">
                  <c:v>1694.0</c:v>
                </c:pt>
                <c:pt idx="1694">
                  <c:v>1695.0</c:v>
                </c:pt>
                <c:pt idx="1695">
                  <c:v>1696.0</c:v>
                </c:pt>
                <c:pt idx="1696">
                  <c:v>1697.0</c:v>
                </c:pt>
                <c:pt idx="1697">
                  <c:v>1698.0</c:v>
                </c:pt>
                <c:pt idx="1698">
                  <c:v>1699.0</c:v>
                </c:pt>
                <c:pt idx="1699">
                  <c:v>1700.0</c:v>
                </c:pt>
                <c:pt idx="1700">
                  <c:v>1701.0</c:v>
                </c:pt>
                <c:pt idx="1701">
                  <c:v>1702.0</c:v>
                </c:pt>
                <c:pt idx="1702">
                  <c:v>1703.0</c:v>
                </c:pt>
                <c:pt idx="1703">
                  <c:v>1704.0</c:v>
                </c:pt>
                <c:pt idx="1704">
                  <c:v>1705.0</c:v>
                </c:pt>
                <c:pt idx="1705">
                  <c:v>1706.0</c:v>
                </c:pt>
                <c:pt idx="1706">
                  <c:v>1707.0</c:v>
                </c:pt>
                <c:pt idx="1707">
                  <c:v>1708.0</c:v>
                </c:pt>
                <c:pt idx="1708">
                  <c:v>1709.0</c:v>
                </c:pt>
                <c:pt idx="1709">
                  <c:v>1710.0</c:v>
                </c:pt>
                <c:pt idx="1710">
                  <c:v>1711.0</c:v>
                </c:pt>
                <c:pt idx="1711">
                  <c:v>1712.0</c:v>
                </c:pt>
                <c:pt idx="1712">
                  <c:v>1713.0</c:v>
                </c:pt>
                <c:pt idx="1713">
                  <c:v>1714.0</c:v>
                </c:pt>
                <c:pt idx="1714">
                  <c:v>1715.0</c:v>
                </c:pt>
                <c:pt idx="1715">
                  <c:v>1716.0</c:v>
                </c:pt>
                <c:pt idx="1716">
                  <c:v>1717.0</c:v>
                </c:pt>
                <c:pt idx="1717">
                  <c:v>1718.0</c:v>
                </c:pt>
                <c:pt idx="1718">
                  <c:v>1719.0</c:v>
                </c:pt>
                <c:pt idx="1719">
                  <c:v>1720.0</c:v>
                </c:pt>
                <c:pt idx="1720">
                  <c:v>1721.0</c:v>
                </c:pt>
                <c:pt idx="1721">
                  <c:v>1722.0</c:v>
                </c:pt>
                <c:pt idx="1722">
                  <c:v>1723.0</c:v>
                </c:pt>
                <c:pt idx="1723">
                  <c:v>1724.0</c:v>
                </c:pt>
                <c:pt idx="1724">
                  <c:v>1725.0</c:v>
                </c:pt>
                <c:pt idx="1725">
                  <c:v>1726.0</c:v>
                </c:pt>
                <c:pt idx="1726">
                  <c:v>1727.0</c:v>
                </c:pt>
                <c:pt idx="1727">
                  <c:v>1728.0</c:v>
                </c:pt>
                <c:pt idx="1728">
                  <c:v>1729.0</c:v>
                </c:pt>
                <c:pt idx="1729">
                  <c:v>1730.0</c:v>
                </c:pt>
                <c:pt idx="1730">
                  <c:v>1731.0</c:v>
                </c:pt>
                <c:pt idx="1731">
                  <c:v>1732.0</c:v>
                </c:pt>
                <c:pt idx="1732">
                  <c:v>1733.0</c:v>
                </c:pt>
                <c:pt idx="1733">
                  <c:v>1734.0</c:v>
                </c:pt>
                <c:pt idx="1734">
                  <c:v>1735.0</c:v>
                </c:pt>
                <c:pt idx="1735">
                  <c:v>1736.0</c:v>
                </c:pt>
                <c:pt idx="1736">
                  <c:v>1737.0</c:v>
                </c:pt>
                <c:pt idx="1737">
                  <c:v>1738.0</c:v>
                </c:pt>
                <c:pt idx="1738">
                  <c:v>1739.0</c:v>
                </c:pt>
                <c:pt idx="1739">
                  <c:v>1740.0</c:v>
                </c:pt>
                <c:pt idx="1740">
                  <c:v>1741.0</c:v>
                </c:pt>
                <c:pt idx="1741">
                  <c:v>1742.0</c:v>
                </c:pt>
                <c:pt idx="1742">
                  <c:v>1743.0</c:v>
                </c:pt>
                <c:pt idx="1743">
                  <c:v>1744.0</c:v>
                </c:pt>
                <c:pt idx="1744">
                  <c:v>1745.0</c:v>
                </c:pt>
                <c:pt idx="1745">
                  <c:v>1746.0</c:v>
                </c:pt>
                <c:pt idx="1746">
                  <c:v>1747.0</c:v>
                </c:pt>
                <c:pt idx="1747">
                  <c:v>1748.0</c:v>
                </c:pt>
                <c:pt idx="1748">
                  <c:v>1749.0</c:v>
                </c:pt>
                <c:pt idx="1749">
                  <c:v>1750.0</c:v>
                </c:pt>
                <c:pt idx="1750">
                  <c:v>1751.0</c:v>
                </c:pt>
                <c:pt idx="1751">
                  <c:v>1752.0</c:v>
                </c:pt>
                <c:pt idx="1752">
                  <c:v>1753.0</c:v>
                </c:pt>
                <c:pt idx="1753">
                  <c:v>1754.0</c:v>
                </c:pt>
                <c:pt idx="1754">
                  <c:v>1755.0</c:v>
                </c:pt>
                <c:pt idx="1755">
                  <c:v>1756.0</c:v>
                </c:pt>
                <c:pt idx="1756">
                  <c:v>1757.0</c:v>
                </c:pt>
                <c:pt idx="1757">
                  <c:v>1758.0</c:v>
                </c:pt>
                <c:pt idx="1758">
                  <c:v>1759.0</c:v>
                </c:pt>
                <c:pt idx="1759">
                  <c:v>1760.0</c:v>
                </c:pt>
                <c:pt idx="1760">
                  <c:v>1761.0</c:v>
                </c:pt>
                <c:pt idx="1761">
                  <c:v>1762.0</c:v>
                </c:pt>
                <c:pt idx="1762">
                  <c:v>1763.0</c:v>
                </c:pt>
                <c:pt idx="1763">
                  <c:v>1764.0</c:v>
                </c:pt>
                <c:pt idx="1764">
                  <c:v>1765.0</c:v>
                </c:pt>
                <c:pt idx="1765">
                  <c:v>1766.0</c:v>
                </c:pt>
                <c:pt idx="1766">
                  <c:v>1767.0</c:v>
                </c:pt>
                <c:pt idx="1767">
                  <c:v>1768.0</c:v>
                </c:pt>
                <c:pt idx="1768">
                  <c:v>1769.0</c:v>
                </c:pt>
                <c:pt idx="1769">
                  <c:v>1770.0</c:v>
                </c:pt>
                <c:pt idx="1770">
                  <c:v>1771.0</c:v>
                </c:pt>
                <c:pt idx="1771">
                  <c:v>1772.0</c:v>
                </c:pt>
                <c:pt idx="1772">
                  <c:v>1773.0</c:v>
                </c:pt>
                <c:pt idx="1773">
                  <c:v>1774.0</c:v>
                </c:pt>
                <c:pt idx="1774">
                  <c:v>1775.0</c:v>
                </c:pt>
                <c:pt idx="1775">
                  <c:v>1776.0</c:v>
                </c:pt>
                <c:pt idx="1776">
                  <c:v>1777.0</c:v>
                </c:pt>
                <c:pt idx="1777">
                  <c:v>1778.0</c:v>
                </c:pt>
                <c:pt idx="1778">
                  <c:v>1779.0</c:v>
                </c:pt>
                <c:pt idx="1779">
                  <c:v>1780.0</c:v>
                </c:pt>
                <c:pt idx="1780">
                  <c:v>1781.0</c:v>
                </c:pt>
                <c:pt idx="1781">
                  <c:v>1782.0</c:v>
                </c:pt>
                <c:pt idx="1782">
                  <c:v>1783.0</c:v>
                </c:pt>
                <c:pt idx="1783">
                  <c:v>1784.0</c:v>
                </c:pt>
                <c:pt idx="1784">
                  <c:v>1785.0</c:v>
                </c:pt>
                <c:pt idx="1785">
                  <c:v>1786.0</c:v>
                </c:pt>
                <c:pt idx="1786">
                  <c:v>1787.0</c:v>
                </c:pt>
                <c:pt idx="1787">
                  <c:v>1788.0</c:v>
                </c:pt>
                <c:pt idx="1788">
                  <c:v>1789.0</c:v>
                </c:pt>
                <c:pt idx="1789">
                  <c:v>1790.0</c:v>
                </c:pt>
                <c:pt idx="1790">
                  <c:v>1791.0</c:v>
                </c:pt>
                <c:pt idx="1791">
                  <c:v>1792.0</c:v>
                </c:pt>
                <c:pt idx="1792">
                  <c:v>1793.0</c:v>
                </c:pt>
                <c:pt idx="1793">
                  <c:v>1794.0</c:v>
                </c:pt>
                <c:pt idx="1794">
                  <c:v>1795.0</c:v>
                </c:pt>
                <c:pt idx="1795">
                  <c:v>1796.0</c:v>
                </c:pt>
                <c:pt idx="1796">
                  <c:v>1797.0</c:v>
                </c:pt>
                <c:pt idx="1797">
                  <c:v>1798.0</c:v>
                </c:pt>
                <c:pt idx="1798">
                  <c:v>1799.0</c:v>
                </c:pt>
                <c:pt idx="1799">
                  <c:v>1800.0</c:v>
                </c:pt>
                <c:pt idx="1800">
                  <c:v>1801.0</c:v>
                </c:pt>
                <c:pt idx="1801">
                  <c:v>1802.0</c:v>
                </c:pt>
                <c:pt idx="1802">
                  <c:v>1803.0</c:v>
                </c:pt>
                <c:pt idx="1803">
                  <c:v>1804.0</c:v>
                </c:pt>
                <c:pt idx="1804">
                  <c:v>1805.0</c:v>
                </c:pt>
                <c:pt idx="1805">
                  <c:v>1806.0</c:v>
                </c:pt>
                <c:pt idx="1806">
                  <c:v>1807.0</c:v>
                </c:pt>
                <c:pt idx="1807">
                  <c:v>1808.0</c:v>
                </c:pt>
                <c:pt idx="1808">
                  <c:v>1809.0</c:v>
                </c:pt>
                <c:pt idx="1809">
                  <c:v>1810.0</c:v>
                </c:pt>
                <c:pt idx="1810">
                  <c:v>1811.0</c:v>
                </c:pt>
                <c:pt idx="1811">
                  <c:v>1812.0</c:v>
                </c:pt>
                <c:pt idx="1812">
                  <c:v>1813.0</c:v>
                </c:pt>
                <c:pt idx="1813">
                  <c:v>1814.0</c:v>
                </c:pt>
                <c:pt idx="1814">
                  <c:v>1815.0</c:v>
                </c:pt>
                <c:pt idx="1815">
                  <c:v>1816.0</c:v>
                </c:pt>
                <c:pt idx="1816">
                  <c:v>1817.0</c:v>
                </c:pt>
                <c:pt idx="1817">
                  <c:v>1818.0</c:v>
                </c:pt>
                <c:pt idx="1818">
                  <c:v>1819.0</c:v>
                </c:pt>
                <c:pt idx="1819">
                  <c:v>1820.0</c:v>
                </c:pt>
                <c:pt idx="1820">
                  <c:v>1821.0</c:v>
                </c:pt>
                <c:pt idx="1821">
                  <c:v>1822.0</c:v>
                </c:pt>
                <c:pt idx="1822">
                  <c:v>1823.0</c:v>
                </c:pt>
                <c:pt idx="1823">
                  <c:v>1824.0</c:v>
                </c:pt>
                <c:pt idx="1824">
                  <c:v>1825.0</c:v>
                </c:pt>
                <c:pt idx="1825">
                  <c:v>1826.0</c:v>
                </c:pt>
                <c:pt idx="1826">
                  <c:v>1827.0</c:v>
                </c:pt>
                <c:pt idx="1827">
                  <c:v>1828.0</c:v>
                </c:pt>
                <c:pt idx="1828">
                  <c:v>1829.0</c:v>
                </c:pt>
                <c:pt idx="1829">
                  <c:v>1830.0</c:v>
                </c:pt>
                <c:pt idx="1830">
                  <c:v>1831.0</c:v>
                </c:pt>
                <c:pt idx="1831">
                  <c:v>1832.0</c:v>
                </c:pt>
                <c:pt idx="1832">
                  <c:v>1833.0</c:v>
                </c:pt>
                <c:pt idx="1833">
                  <c:v>1834.0</c:v>
                </c:pt>
                <c:pt idx="1834">
                  <c:v>1835.0</c:v>
                </c:pt>
                <c:pt idx="1835">
                  <c:v>1836.0</c:v>
                </c:pt>
                <c:pt idx="1836">
                  <c:v>1837.0</c:v>
                </c:pt>
                <c:pt idx="1837">
                  <c:v>1838.0</c:v>
                </c:pt>
                <c:pt idx="1838">
                  <c:v>1839.0</c:v>
                </c:pt>
                <c:pt idx="1839">
                  <c:v>1840.0</c:v>
                </c:pt>
                <c:pt idx="1840">
                  <c:v>1841.0</c:v>
                </c:pt>
                <c:pt idx="1841">
                  <c:v>1842.0</c:v>
                </c:pt>
                <c:pt idx="1842">
                  <c:v>1843.0</c:v>
                </c:pt>
                <c:pt idx="1843">
                  <c:v>1844.0</c:v>
                </c:pt>
                <c:pt idx="1844">
                  <c:v>1845.0</c:v>
                </c:pt>
                <c:pt idx="1845">
                  <c:v>1846.0</c:v>
                </c:pt>
                <c:pt idx="1846">
                  <c:v>1847.0</c:v>
                </c:pt>
                <c:pt idx="1847">
                  <c:v>1848.0</c:v>
                </c:pt>
                <c:pt idx="1848">
                  <c:v>1849.0</c:v>
                </c:pt>
                <c:pt idx="1849">
                  <c:v>1850.0</c:v>
                </c:pt>
                <c:pt idx="1850">
                  <c:v>1851.0</c:v>
                </c:pt>
                <c:pt idx="1851">
                  <c:v>1852.0</c:v>
                </c:pt>
                <c:pt idx="1852">
                  <c:v>1853.0</c:v>
                </c:pt>
                <c:pt idx="1853">
                  <c:v>1854.0</c:v>
                </c:pt>
                <c:pt idx="1854">
                  <c:v>1855.0</c:v>
                </c:pt>
                <c:pt idx="1855">
                  <c:v>1856.0</c:v>
                </c:pt>
                <c:pt idx="1856">
                  <c:v>1857.0</c:v>
                </c:pt>
                <c:pt idx="1857">
                  <c:v>1858.0</c:v>
                </c:pt>
                <c:pt idx="1858">
                  <c:v>1859.0</c:v>
                </c:pt>
                <c:pt idx="1859">
                  <c:v>1860.0</c:v>
                </c:pt>
                <c:pt idx="1860">
                  <c:v>1861.0</c:v>
                </c:pt>
                <c:pt idx="1861">
                  <c:v>1862.0</c:v>
                </c:pt>
                <c:pt idx="1862">
                  <c:v>1863.0</c:v>
                </c:pt>
                <c:pt idx="1863">
                  <c:v>1864.0</c:v>
                </c:pt>
                <c:pt idx="1864">
                  <c:v>1865.0</c:v>
                </c:pt>
                <c:pt idx="1865">
                  <c:v>1866.0</c:v>
                </c:pt>
                <c:pt idx="1866">
                  <c:v>1867.0</c:v>
                </c:pt>
                <c:pt idx="1867">
                  <c:v>1868.0</c:v>
                </c:pt>
                <c:pt idx="1868">
                  <c:v>1869.0</c:v>
                </c:pt>
                <c:pt idx="1869">
                  <c:v>1870.0</c:v>
                </c:pt>
                <c:pt idx="1870">
                  <c:v>1871.0</c:v>
                </c:pt>
                <c:pt idx="1871">
                  <c:v>1872.0</c:v>
                </c:pt>
                <c:pt idx="1872">
                  <c:v>1873.0</c:v>
                </c:pt>
                <c:pt idx="1873">
                  <c:v>1874.0</c:v>
                </c:pt>
                <c:pt idx="1874">
                  <c:v>1875.0</c:v>
                </c:pt>
                <c:pt idx="1875">
                  <c:v>1876.0</c:v>
                </c:pt>
                <c:pt idx="1876">
                  <c:v>1877.0</c:v>
                </c:pt>
                <c:pt idx="1877">
                  <c:v>1878.0</c:v>
                </c:pt>
                <c:pt idx="1878">
                  <c:v>1879.0</c:v>
                </c:pt>
                <c:pt idx="1879">
                  <c:v>1880.0</c:v>
                </c:pt>
                <c:pt idx="1880">
                  <c:v>1881.0</c:v>
                </c:pt>
                <c:pt idx="1881">
                  <c:v>1882.0</c:v>
                </c:pt>
                <c:pt idx="1882">
                  <c:v>1883.0</c:v>
                </c:pt>
                <c:pt idx="1883">
                  <c:v>1884.0</c:v>
                </c:pt>
                <c:pt idx="1884">
                  <c:v>1885.0</c:v>
                </c:pt>
                <c:pt idx="1885">
                  <c:v>1886.0</c:v>
                </c:pt>
                <c:pt idx="1886">
                  <c:v>1887.0</c:v>
                </c:pt>
                <c:pt idx="1887">
                  <c:v>1888.0</c:v>
                </c:pt>
                <c:pt idx="1888">
                  <c:v>1889.0</c:v>
                </c:pt>
                <c:pt idx="1889">
                  <c:v>1890.0</c:v>
                </c:pt>
                <c:pt idx="1890">
                  <c:v>1891.0</c:v>
                </c:pt>
                <c:pt idx="1891">
                  <c:v>1892.0</c:v>
                </c:pt>
                <c:pt idx="1892">
                  <c:v>1893.0</c:v>
                </c:pt>
                <c:pt idx="1893">
                  <c:v>1894.0</c:v>
                </c:pt>
                <c:pt idx="1894">
                  <c:v>1895.0</c:v>
                </c:pt>
                <c:pt idx="1895">
                  <c:v>1896.0</c:v>
                </c:pt>
                <c:pt idx="1896">
                  <c:v>1897.0</c:v>
                </c:pt>
                <c:pt idx="1897">
                  <c:v>1898.0</c:v>
                </c:pt>
                <c:pt idx="1898">
                  <c:v>1899.0</c:v>
                </c:pt>
                <c:pt idx="1899">
                  <c:v>1900.0</c:v>
                </c:pt>
                <c:pt idx="1900">
                  <c:v>1901.0</c:v>
                </c:pt>
                <c:pt idx="1901">
                  <c:v>1902.0</c:v>
                </c:pt>
                <c:pt idx="1902">
                  <c:v>1903.0</c:v>
                </c:pt>
                <c:pt idx="1903">
                  <c:v>1904.0</c:v>
                </c:pt>
                <c:pt idx="1904">
                  <c:v>1905.0</c:v>
                </c:pt>
                <c:pt idx="1905">
                  <c:v>1906.0</c:v>
                </c:pt>
                <c:pt idx="1906">
                  <c:v>1907.0</c:v>
                </c:pt>
                <c:pt idx="1907">
                  <c:v>1908.0</c:v>
                </c:pt>
                <c:pt idx="1908">
                  <c:v>1909.0</c:v>
                </c:pt>
                <c:pt idx="1909">
                  <c:v>1910.0</c:v>
                </c:pt>
                <c:pt idx="1910">
                  <c:v>1911.0</c:v>
                </c:pt>
                <c:pt idx="1911">
                  <c:v>1912.0</c:v>
                </c:pt>
                <c:pt idx="1912">
                  <c:v>1913.0</c:v>
                </c:pt>
                <c:pt idx="1913">
                  <c:v>1914.0</c:v>
                </c:pt>
                <c:pt idx="1914">
                  <c:v>1915.0</c:v>
                </c:pt>
                <c:pt idx="1915">
                  <c:v>1916.0</c:v>
                </c:pt>
                <c:pt idx="1916">
                  <c:v>1917.0</c:v>
                </c:pt>
                <c:pt idx="1917">
                  <c:v>1918.0</c:v>
                </c:pt>
                <c:pt idx="1918">
                  <c:v>1919.0</c:v>
                </c:pt>
                <c:pt idx="1919">
                  <c:v>1920.0</c:v>
                </c:pt>
                <c:pt idx="1920">
                  <c:v>1921.0</c:v>
                </c:pt>
                <c:pt idx="1921">
                  <c:v>1922.0</c:v>
                </c:pt>
                <c:pt idx="1922">
                  <c:v>1923.0</c:v>
                </c:pt>
                <c:pt idx="1923">
                  <c:v>1924.0</c:v>
                </c:pt>
                <c:pt idx="1924">
                  <c:v>1925.0</c:v>
                </c:pt>
                <c:pt idx="1925">
                  <c:v>1926.0</c:v>
                </c:pt>
                <c:pt idx="1926">
                  <c:v>1927.0</c:v>
                </c:pt>
                <c:pt idx="1927">
                  <c:v>1928.0</c:v>
                </c:pt>
                <c:pt idx="1928">
                  <c:v>1929.0</c:v>
                </c:pt>
                <c:pt idx="1929">
                  <c:v>1930.0</c:v>
                </c:pt>
                <c:pt idx="1930">
                  <c:v>1931.0</c:v>
                </c:pt>
                <c:pt idx="1931">
                  <c:v>1932.0</c:v>
                </c:pt>
                <c:pt idx="1932">
                  <c:v>1933.0</c:v>
                </c:pt>
                <c:pt idx="1933">
                  <c:v>1934.0</c:v>
                </c:pt>
                <c:pt idx="1934">
                  <c:v>1935.0</c:v>
                </c:pt>
                <c:pt idx="1935">
                  <c:v>1936.0</c:v>
                </c:pt>
                <c:pt idx="1936">
                  <c:v>1937.0</c:v>
                </c:pt>
                <c:pt idx="1937">
                  <c:v>1938.0</c:v>
                </c:pt>
                <c:pt idx="1938">
                  <c:v>1939.0</c:v>
                </c:pt>
                <c:pt idx="1939">
                  <c:v>1940.0</c:v>
                </c:pt>
                <c:pt idx="1940">
                  <c:v>1941.0</c:v>
                </c:pt>
                <c:pt idx="1941">
                  <c:v>1942.0</c:v>
                </c:pt>
                <c:pt idx="1942">
                  <c:v>1943.0</c:v>
                </c:pt>
                <c:pt idx="1943">
                  <c:v>1944.0</c:v>
                </c:pt>
                <c:pt idx="1944">
                  <c:v>1945.0</c:v>
                </c:pt>
                <c:pt idx="1945">
                  <c:v>1946.0</c:v>
                </c:pt>
                <c:pt idx="1946">
                  <c:v>1947.0</c:v>
                </c:pt>
                <c:pt idx="1947">
                  <c:v>1948.0</c:v>
                </c:pt>
                <c:pt idx="1948">
                  <c:v>1949.0</c:v>
                </c:pt>
                <c:pt idx="1949">
                  <c:v>1950.0</c:v>
                </c:pt>
                <c:pt idx="1950">
                  <c:v>1951.0</c:v>
                </c:pt>
                <c:pt idx="1951">
                  <c:v>1952.0</c:v>
                </c:pt>
                <c:pt idx="1952">
                  <c:v>1953.0</c:v>
                </c:pt>
                <c:pt idx="1953">
                  <c:v>1954.0</c:v>
                </c:pt>
                <c:pt idx="1954">
                  <c:v>1955.0</c:v>
                </c:pt>
                <c:pt idx="1955">
                  <c:v>1956.0</c:v>
                </c:pt>
                <c:pt idx="1956">
                  <c:v>1957.0</c:v>
                </c:pt>
                <c:pt idx="1957">
                  <c:v>1958.0</c:v>
                </c:pt>
                <c:pt idx="1958">
                  <c:v>1959.0</c:v>
                </c:pt>
                <c:pt idx="1959">
                  <c:v>1960.0</c:v>
                </c:pt>
                <c:pt idx="1960">
                  <c:v>1961.0</c:v>
                </c:pt>
                <c:pt idx="1961">
                  <c:v>1962.0</c:v>
                </c:pt>
                <c:pt idx="1962">
                  <c:v>1963.0</c:v>
                </c:pt>
                <c:pt idx="1963">
                  <c:v>1964.0</c:v>
                </c:pt>
                <c:pt idx="1964">
                  <c:v>1965.0</c:v>
                </c:pt>
                <c:pt idx="1965">
                  <c:v>1966.0</c:v>
                </c:pt>
                <c:pt idx="1966">
                  <c:v>1967.0</c:v>
                </c:pt>
                <c:pt idx="1967">
                  <c:v>1968.0</c:v>
                </c:pt>
                <c:pt idx="1968">
                  <c:v>1969.0</c:v>
                </c:pt>
                <c:pt idx="1969">
                  <c:v>1970.0</c:v>
                </c:pt>
                <c:pt idx="1970">
                  <c:v>1971.0</c:v>
                </c:pt>
                <c:pt idx="1971">
                  <c:v>1972.0</c:v>
                </c:pt>
                <c:pt idx="1972">
                  <c:v>1973.0</c:v>
                </c:pt>
                <c:pt idx="1973">
                  <c:v>1974.0</c:v>
                </c:pt>
                <c:pt idx="1974">
                  <c:v>1975.0</c:v>
                </c:pt>
                <c:pt idx="1975">
                  <c:v>1976.0</c:v>
                </c:pt>
                <c:pt idx="1976">
                  <c:v>1977.0</c:v>
                </c:pt>
                <c:pt idx="1977">
                  <c:v>1978.0</c:v>
                </c:pt>
                <c:pt idx="1978">
                  <c:v>1979.0</c:v>
                </c:pt>
                <c:pt idx="1979">
                  <c:v>1980.0</c:v>
                </c:pt>
                <c:pt idx="1980">
                  <c:v>1981.0</c:v>
                </c:pt>
                <c:pt idx="1981">
                  <c:v>1982.0</c:v>
                </c:pt>
                <c:pt idx="1982">
                  <c:v>1983.0</c:v>
                </c:pt>
                <c:pt idx="1983">
                  <c:v>1984.0</c:v>
                </c:pt>
                <c:pt idx="1984">
                  <c:v>1985.0</c:v>
                </c:pt>
                <c:pt idx="1985">
                  <c:v>1986.0</c:v>
                </c:pt>
                <c:pt idx="1986">
                  <c:v>1987.0</c:v>
                </c:pt>
                <c:pt idx="1987">
                  <c:v>1988.0</c:v>
                </c:pt>
                <c:pt idx="1988">
                  <c:v>1989.0</c:v>
                </c:pt>
                <c:pt idx="1989">
                  <c:v>1990.0</c:v>
                </c:pt>
                <c:pt idx="1990">
                  <c:v>1991.0</c:v>
                </c:pt>
                <c:pt idx="1991">
                  <c:v>1992.0</c:v>
                </c:pt>
                <c:pt idx="1992">
                  <c:v>1993.0</c:v>
                </c:pt>
                <c:pt idx="1993">
                  <c:v>1994.0</c:v>
                </c:pt>
                <c:pt idx="1994">
                  <c:v>1995.0</c:v>
                </c:pt>
                <c:pt idx="1995">
                  <c:v>1996.0</c:v>
                </c:pt>
                <c:pt idx="1996">
                  <c:v>1997.0</c:v>
                </c:pt>
                <c:pt idx="1997">
                  <c:v>1998.0</c:v>
                </c:pt>
                <c:pt idx="1998">
                  <c:v>1999.0</c:v>
                </c:pt>
                <c:pt idx="1999">
                  <c:v>2000.0</c:v>
                </c:pt>
                <c:pt idx="2000">
                  <c:v>2001.0</c:v>
                </c:pt>
                <c:pt idx="2001">
                  <c:v>2002.0</c:v>
                </c:pt>
                <c:pt idx="2002">
                  <c:v>2003.0</c:v>
                </c:pt>
                <c:pt idx="2003">
                  <c:v>2004.0</c:v>
                </c:pt>
                <c:pt idx="2004">
                  <c:v>2005.0</c:v>
                </c:pt>
                <c:pt idx="2005">
                  <c:v>2006.0</c:v>
                </c:pt>
                <c:pt idx="2006">
                  <c:v>2007.0</c:v>
                </c:pt>
                <c:pt idx="2007">
                  <c:v>2008.0</c:v>
                </c:pt>
                <c:pt idx="2008">
                  <c:v>2009.0</c:v>
                </c:pt>
                <c:pt idx="2009">
                  <c:v>2010.0</c:v>
                </c:pt>
                <c:pt idx="2010">
                  <c:v>2011.0</c:v>
                </c:pt>
                <c:pt idx="2011">
                  <c:v>2012.0</c:v>
                </c:pt>
                <c:pt idx="2012">
                  <c:v>2013.0</c:v>
                </c:pt>
                <c:pt idx="2013">
                  <c:v>2014.0</c:v>
                </c:pt>
                <c:pt idx="2014">
                  <c:v>2015.0</c:v>
                </c:pt>
                <c:pt idx="2015">
                  <c:v>2016.0</c:v>
                </c:pt>
                <c:pt idx="2016">
                  <c:v>2017.0</c:v>
                </c:pt>
                <c:pt idx="2017">
                  <c:v>2018.0</c:v>
                </c:pt>
                <c:pt idx="2018">
                  <c:v>2019.0</c:v>
                </c:pt>
                <c:pt idx="2019">
                  <c:v>2020.0</c:v>
                </c:pt>
                <c:pt idx="2020">
                  <c:v>2021.0</c:v>
                </c:pt>
                <c:pt idx="2021">
                  <c:v>2022.0</c:v>
                </c:pt>
                <c:pt idx="2022">
                  <c:v>2023.0</c:v>
                </c:pt>
                <c:pt idx="2023">
                  <c:v>2024.0</c:v>
                </c:pt>
                <c:pt idx="2024">
                  <c:v>2025.0</c:v>
                </c:pt>
                <c:pt idx="2025">
                  <c:v>2026.0</c:v>
                </c:pt>
                <c:pt idx="2026">
                  <c:v>2027.0</c:v>
                </c:pt>
                <c:pt idx="2027">
                  <c:v>2028.0</c:v>
                </c:pt>
                <c:pt idx="2028">
                  <c:v>2029.0</c:v>
                </c:pt>
                <c:pt idx="2029">
                  <c:v>2030.0</c:v>
                </c:pt>
                <c:pt idx="2030">
                  <c:v>2031.0</c:v>
                </c:pt>
                <c:pt idx="2031">
                  <c:v>2032.0</c:v>
                </c:pt>
                <c:pt idx="2032">
                  <c:v>2033.0</c:v>
                </c:pt>
                <c:pt idx="2033">
                  <c:v>2034.0</c:v>
                </c:pt>
                <c:pt idx="2034">
                  <c:v>2035.0</c:v>
                </c:pt>
                <c:pt idx="2035">
                  <c:v>2036.0</c:v>
                </c:pt>
                <c:pt idx="2036">
                  <c:v>2037.0</c:v>
                </c:pt>
                <c:pt idx="2037">
                  <c:v>2038.0</c:v>
                </c:pt>
                <c:pt idx="2038">
                  <c:v>2039.0</c:v>
                </c:pt>
                <c:pt idx="2039">
                  <c:v>2040.0</c:v>
                </c:pt>
                <c:pt idx="2040">
                  <c:v>2041.0</c:v>
                </c:pt>
                <c:pt idx="2041">
                  <c:v>2042.0</c:v>
                </c:pt>
                <c:pt idx="2042">
                  <c:v>2043.0</c:v>
                </c:pt>
                <c:pt idx="2043">
                  <c:v>2044.0</c:v>
                </c:pt>
                <c:pt idx="2044">
                  <c:v>2045.0</c:v>
                </c:pt>
                <c:pt idx="2045">
                  <c:v>2046.0</c:v>
                </c:pt>
                <c:pt idx="2046">
                  <c:v>2047.0</c:v>
                </c:pt>
                <c:pt idx="2047">
                  <c:v>2048.0</c:v>
                </c:pt>
                <c:pt idx="2048">
                  <c:v>2049.0</c:v>
                </c:pt>
                <c:pt idx="2049">
                  <c:v>2050.0</c:v>
                </c:pt>
                <c:pt idx="2050">
                  <c:v>2051.0</c:v>
                </c:pt>
                <c:pt idx="2051">
                  <c:v>2052.0</c:v>
                </c:pt>
                <c:pt idx="2052">
                  <c:v>2053.0</c:v>
                </c:pt>
                <c:pt idx="2053">
                  <c:v>2054.0</c:v>
                </c:pt>
                <c:pt idx="2054">
                  <c:v>2055.0</c:v>
                </c:pt>
                <c:pt idx="2055">
                  <c:v>2056.0</c:v>
                </c:pt>
                <c:pt idx="2056">
                  <c:v>2057.0</c:v>
                </c:pt>
                <c:pt idx="2057">
                  <c:v>2058.0</c:v>
                </c:pt>
                <c:pt idx="2058">
                  <c:v>2059.0</c:v>
                </c:pt>
                <c:pt idx="2059">
                  <c:v>2060.0</c:v>
                </c:pt>
                <c:pt idx="2060">
                  <c:v>2061.0</c:v>
                </c:pt>
                <c:pt idx="2061">
                  <c:v>2062.0</c:v>
                </c:pt>
                <c:pt idx="2062">
                  <c:v>2063.0</c:v>
                </c:pt>
                <c:pt idx="2063">
                  <c:v>2064.0</c:v>
                </c:pt>
                <c:pt idx="2064">
                  <c:v>2065.0</c:v>
                </c:pt>
                <c:pt idx="2065">
                  <c:v>2066.0</c:v>
                </c:pt>
                <c:pt idx="2066">
                  <c:v>2067.0</c:v>
                </c:pt>
                <c:pt idx="2067">
                  <c:v>2068.0</c:v>
                </c:pt>
                <c:pt idx="2068">
                  <c:v>2069.0</c:v>
                </c:pt>
                <c:pt idx="2069">
                  <c:v>2070.0</c:v>
                </c:pt>
                <c:pt idx="2070">
                  <c:v>2071.0</c:v>
                </c:pt>
                <c:pt idx="2071">
                  <c:v>2072.0</c:v>
                </c:pt>
                <c:pt idx="2072">
                  <c:v>2073.0</c:v>
                </c:pt>
                <c:pt idx="2073">
                  <c:v>2074.0</c:v>
                </c:pt>
                <c:pt idx="2074">
                  <c:v>2075.0</c:v>
                </c:pt>
                <c:pt idx="2075">
                  <c:v>2076.0</c:v>
                </c:pt>
                <c:pt idx="2076">
                  <c:v>2077.0</c:v>
                </c:pt>
                <c:pt idx="2077">
                  <c:v>2078.0</c:v>
                </c:pt>
                <c:pt idx="2078">
                  <c:v>2079.0</c:v>
                </c:pt>
                <c:pt idx="2079">
                  <c:v>2080.0</c:v>
                </c:pt>
                <c:pt idx="2080">
                  <c:v>2081.0</c:v>
                </c:pt>
                <c:pt idx="2081">
                  <c:v>2082.0</c:v>
                </c:pt>
                <c:pt idx="2082">
                  <c:v>2083.0</c:v>
                </c:pt>
                <c:pt idx="2083">
                  <c:v>2084.0</c:v>
                </c:pt>
                <c:pt idx="2084">
                  <c:v>2085.0</c:v>
                </c:pt>
                <c:pt idx="2085">
                  <c:v>2086.0</c:v>
                </c:pt>
                <c:pt idx="2086">
                  <c:v>2087.0</c:v>
                </c:pt>
                <c:pt idx="2087">
                  <c:v>2088.0</c:v>
                </c:pt>
                <c:pt idx="2088">
                  <c:v>2089.0</c:v>
                </c:pt>
                <c:pt idx="2089">
                  <c:v>2090.0</c:v>
                </c:pt>
                <c:pt idx="2090">
                  <c:v>2091.0</c:v>
                </c:pt>
                <c:pt idx="2091">
                  <c:v>2092.0</c:v>
                </c:pt>
                <c:pt idx="2092">
                  <c:v>2093.0</c:v>
                </c:pt>
                <c:pt idx="2093">
                  <c:v>2094.0</c:v>
                </c:pt>
                <c:pt idx="2094">
                  <c:v>2095.0</c:v>
                </c:pt>
                <c:pt idx="2095">
                  <c:v>2096.0</c:v>
                </c:pt>
                <c:pt idx="2096">
                  <c:v>2097.0</c:v>
                </c:pt>
                <c:pt idx="2097">
                  <c:v>2098.0</c:v>
                </c:pt>
                <c:pt idx="2098">
                  <c:v>2099.0</c:v>
                </c:pt>
                <c:pt idx="2099">
                  <c:v>2100.0</c:v>
                </c:pt>
                <c:pt idx="2100">
                  <c:v>2101.0</c:v>
                </c:pt>
                <c:pt idx="2101">
                  <c:v>2102.0</c:v>
                </c:pt>
                <c:pt idx="2102">
                  <c:v>2103.0</c:v>
                </c:pt>
                <c:pt idx="2103">
                  <c:v>2104.0</c:v>
                </c:pt>
                <c:pt idx="2104">
                  <c:v>2105.0</c:v>
                </c:pt>
                <c:pt idx="2105">
                  <c:v>2106.0</c:v>
                </c:pt>
                <c:pt idx="2106">
                  <c:v>2107.0</c:v>
                </c:pt>
                <c:pt idx="2107">
                  <c:v>2108.0</c:v>
                </c:pt>
                <c:pt idx="2108">
                  <c:v>2109.0</c:v>
                </c:pt>
                <c:pt idx="2109">
                  <c:v>2110.0</c:v>
                </c:pt>
                <c:pt idx="2110">
                  <c:v>2111.0</c:v>
                </c:pt>
                <c:pt idx="2111">
                  <c:v>2112.0</c:v>
                </c:pt>
                <c:pt idx="2112">
                  <c:v>2113.0</c:v>
                </c:pt>
                <c:pt idx="2113">
                  <c:v>2114.0</c:v>
                </c:pt>
                <c:pt idx="2114">
                  <c:v>2115.0</c:v>
                </c:pt>
                <c:pt idx="2115">
                  <c:v>2116.0</c:v>
                </c:pt>
                <c:pt idx="2116">
                  <c:v>2117.0</c:v>
                </c:pt>
                <c:pt idx="2117">
                  <c:v>2118.0</c:v>
                </c:pt>
                <c:pt idx="2118">
                  <c:v>2119.0</c:v>
                </c:pt>
                <c:pt idx="2119">
                  <c:v>2120.0</c:v>
                </c:pt>
                <c:pt idx="2120">
                  <c:v>2121.0</c:v>
                </c:pt>
                <c:pt idx="2121">
                  <c:v>2122.0</c:v>
                </c:pt>
                <c:pt idx="2122">
                  <c:v>2123.0</c:v>
                </c:pt>
                <c:pt idx="2123">
                  <c:v>2124.0</c:v>
                </c:pt>
                <c:pt idx="2124">
                  <c:v>2125.0</c:v>
                </c:pt>
                <c:pt idx="2125">
                  <c:v>2126.0</c:v>
                </c:pt>
                <c:pt idx="2126">
                  <c:v>2127.0</c:v>
                </c:pt>
                <c:pt idx="2127">
                  <c:v>2128.0</c:v>
                </c:pt>
                <c:pt idx="2128">
                  <c:v>2129.0</c:v>
                </c:pt>
                <c:pt idx="2129">
                  <c:v>2130.0</c:v>
                </c:pt>
                <c:pt idx="2130">
                  <c:v>2131.0</c:v>
                </c:pt>
                <c:pt idx="2131">
                  <c:v>2132.0</c:v>
                </c:pt>
                <c:pt idx="2132">
                  <c:v>2133.0</c:v>
                </c:pt>
                <c:pt idx="2133">
                  <c:v>2134.0</c:v>
                </c:pt>
                <c:pt idx="2134">
                  <c:v>2135.0</c:v>
                </c:pt>
                <c:pt idx="2135">
                  <c:v>2136.0</c:v>
                </c:pt>
                <c:pt idx="2136">
                  <c:v>2137.0</c:v>
                </c:pt>
                <c:pt idx="2137">
                  <c:v>2138.0</c:v>
                </c:pt>
                <c:pt idx="2138">
                  <c:v>2139.0</c:v>
                </c:pt>
                <c:pt idx="2139">
                  <c:v>2140.0</c:v>
                </c:pt>
                <c:pt idx="2140">
                  <c:v>2141.0</c:v>
                </c:pt>
                <c:pt idx="2141">
                  <c:v>2142.0</c:v>
                </c:pt>
                <c:pt idx="2142">
                  <c:v>2143.0</c:v>
                </c:pt>
                <c:pt idx="2143">
                  <c:v>2144.0</c:v>
                </c:pt>
                <c:pt idx="2144">
                  <c:v>2145.0</c:v>
                </c:pt>
                <c:pt idx="2145">
                  <c:v>2146.0</c:v>
                </c:pt>
                <c:pt idx="2146">
                  <c:v>2147.0</c:v>
                </c:pt>
                <c:pt idx="2147">
                  <c:v>2148.0</c:v>
                </c:pt>
                <c:pt idx="2148">
                  <c:v>2149.0</c:v>
                </c:pt>
                <c:pt idx="2149">
                  <c:v>2150.0</c:v>
                </c:pt>
                <c:pt idx="2150">
                  <c:v>2151.0</c:v>
                </c:pt>
                <c:pt idx="2151">
                  <c:v>2152.0</c:v>
                </c:pt>
                <c:pt idx="2152">
                  <c:v>2153.0</c:v>
                </c:pt>
                <c:pt idx="2153">
                  <c:v>2154.0</c:v>
                </c:pt>
                <c:pt idx="2154">
                  <c:v>2155.0</c:v>
                </c:pt>
                <c:pt idx="2155">
                  <c:v>2156.0</c:v>
                </c:pt>
                <c:pt idx="2156">
                  <c:v>2157.0</c:v>
                </c:pt>
                <c:pt idx="2157">
                  <c:v>2158.0</c:v>
                </c:pt>
                <c:pt idx="2158">
                  <c:v>2159.0</c:v>
                </c:pt>
                <c:pt idx="2159">
                  <c:v>2160.0</c:v>
                </c:pt>
                <c:pt idx="2160">
                  <c:v>2161.0</c:v>
                </c:pt>
                <c:pt idx="2161">
                  <c:v>2162.0</c:v>
                </c:pt>
                <c:pt idx="2162">
                  <c:v>2163.0</c:v>
                </c:pt>
                <c:pt idx="2163">
                  <c:v>2164.0</c:v>
                </c:pt>
                <c:pt idx="2164">
                  <c:v>2165.0</c:v>
                </c:pt>
                <c:pt idx="2165">
                  <c:v>2166.0</c:v>
                </c:pt>
                <c:pt idx="2166">
                  <c:v>2167.0</c:v>
                </c:pt>
                <c:pt idx="2167">
                  <c:v>2168.0</c:v>
                </c:pt>
                <c:pt idx="2168">
                  <c:v>2169.0</c:v>
                </c:pt>
                <c:pt idx="2169">
                  <c:v>2170.0</c:v>
                </c:pt>
                <c:pt idx="2170">
                  <c:v>2171.0</c:v>
                </c:pt>
                <c:pt idx="2171">
                  <c:v>2172.0</c:v>
                </c:pt>
                <c:pt idx="2172">
                  <c:v>2173.0</c:v>
                </c:pt>
                <c:pt idx="2173">
                  <c:v>2174.0</c:v>
                </c:pt>
                <c:pt idx="2174">
                  <c:v>2175.0</c:v>
                </c:pt>
                <c:pt idx="2175">
                  <c:v>2176.0</c:v>
                </c:pt>
                <c:pt idx="2176">
                  <c:v>2177.0</c:v>
                </c:pt>
                <c:pt idx="2177">
                  <c:v>2178.0</c:v>
                </c:pt>
                <c:pt idx="2178">
                  <c:v>2179.0</c:v>
                </c:pt>
                <c:pt idx="2179">
                  <c:v>2180.0</c:v>
                </c:pt>
                <c:pt idx="2180">
                  <c:v>2181.0</c:v>
                </c:pt>
                <c:pt idx="2181">
                  <c:v>2182.0</c:v>
                </c:pt>
                <c:pt idx="2182">
                  <c:v>2183.0</c:v>
                </c:pt>
                <c:pt idx="2183">
                  <c:v>2184.0</c:v>
                </c:pt>
                <c:pt idx="2184">
                  <c:v>2185.0</c:v>
                </c:pt>
                <c:pt idx="2185">
                  <c:v>2186.0</c:v>
                </c:pt>
                <c:pt idx="2186">
                  <c:v>2187.0</c:v>
                </c:pt>
                <c:pt idx="2187">
                  <c:v>2188.0</c:v>
                </c:pt>
                <c:pt idx="2188">
                  <c:v>2189.0</c:v>
                </c:pt>
                <c:pt idx="2189">
                  <c:v>2190.0</c:v>
                </c:pt>
                <c:pt idx="2190">
                  <c:v>2191.0</c:v>
                </c:pt>
                <c:pt idx="2191">
                  <c:v>2192.0</c:v>
                </c:pt>
                <c:pt idx="2192">
                  <c:v>2193.0</c:v>
                </c:pt>
                <c:pt idx="2193">
                  <c:v>2194.0</c:v>
                </c:pt>
                <c:pt idx="2194">
                  <c:v>2195.0</c:v>
                </c:pt>
                <c:pt idx="2195">
                  <c:v>2196.0</c:v>
                </c:pt>
                <c:pt idx="2196">
                  <c:v>2197.0</c:v>
                </c:pt>
                <c:pt idx="2197">
                  <c:v>2198.0</c:v>
                </c:pt>
                <c:pt idx="2198">
                  <c:v>2199.0</c:v>
                </c:pt>
                <c:pt idx="2199">
                  <c:v>2200.0</c:v>
                </c:pt>
                <c:pt idx="2200">
                  <c:v>2201.0</c:v>
                </c:pt>
                <c:pt idx="2201">
                  <c:v>2202.0</c:v>
                </c:pt>
                <c:pt idx="2202">
                  <c:v>2203.0</c:v>
                </c:pt>
                <c:pt idx="2203">
                  <c:v>2204.0</c:v>
                </c:pt>
                <c:pt idx="2204">
                  <c:v>2205.0</c:v>
                </c:pt>
                <c:pt idx="2205">
                  <c:v>2206.0</c:v>
                </c:pt>
                <c:pt idx="2206">
                  <c:v>2207.0</c:v>
                </c:pt>
                <c:pt idx="2207">
                  <c:v>2208.0</c:v>
                </c:pt>
                <c:pt idx="2208">
                  <c:v>2209.0</c:v>
                </c:pt>
                <c:pt idx="2209">
                  <c:v>2210.0</c:v>
                </c:pt>
                <c:pt idx="2210">
                  <c:v>2211.0</c:v>
                </c:pt>
                <c:pt idx="2211">
                  <c:v>2212.0</c:v>
                </c:pt>
                <c:pt idx="2212">
                  <c:v>2213.0</c:v>
                </c:pt>
                <c:pt idx="2213">
                  <c:v>2214.0</c:v>
                </c:pt>
                <c:pt idx="2214">
                  <c:v>2215.0</c:v>
                </c:pt>
                <c:pt idx="2215">
                  <c:v>2216.0</c:v>
                </c:pt>
                <c:pt idx="2216">
                  <c:v>2217.0</c:v>
                </c:pt>
                <c:pt idx="2217">
                  <c:v>2218.0</c:v>
                </c:pt>
                <c:pt idx="2218">
                  <c:v>2219.0</c:v>
                </c:pt>
                <c:pt idx="2219">
                  <c:v>2220.0</c:v>
                </c:pt>
                <c:pt idx="2220">
                  <c:v>2221.0</c:v>
                </c:pt>
                <c:pt idx="2221">
                  <c:v>2222.0</c:v>
                </c:pt>
                <c:pt idx="2222">
                  <c:v>2223.0</c:v>
                </c:pt>
                <c:pt idx="2223">
                  <c:v>2224.0</c:v>
                </c:pt>
                <c:pt idx="2224">
                  <c:v>2225.0</c:v>
                </c:pt>
                <c:pt idx="2225">
                  <c:v>2226.0</c:v>
                </c:pt>
                <c:pt idx="2226">
                  <c:v>2227.0</c:v>
                </c:pt>
                <c:pt idx="2227">
                  <c:v>2228.0</c:v>
                </c:pt>
                <c:pt idx="2228">
                  <c:v>2229.0</c:v>
                </c:pt>
                <c:pt idx="2229">
                  <c:v>2230.0</c:v>
                </c:pt>
                <c:pt idx="2230">
                  <c:v>2231.0</c:v>
                </c:pt>
                <c:pt idx="2231">
                  <c:v>2232.0</c:v>
                </c:pt>
                <c:pt idx="2232">
                  <c:v>2233.0</c:v>
                </c:pt>
                <c:pt idx="2233">
                  <c:v>2234.0</c:v>
                </c:pt>
                <c:pt idx="2234">
                  <c:v>2235.0</c:v>
                </c:pt>
                <c:pt idx="2235">
                  <c:v>2236.0</c:v>
                </c:pt>
                <c:pt idx="2236">
                  <c:v>2237.0</c:v>
                </c:pt>
                <c:pt idx="2237">
                  <c:v>2238.0</c:v>
                </c:pt>
                <c:pt idx="2238">
                  <c:v>2239.0</c:v>
                </c:pt>
                <c:pt idx="2239">
                  <c:v>2240.0</c:v>
                </c:pt>
                <c:pt idx="2240">
                  <c:v>2241.0</c:v>
                </c:pt>
                <c:pt idx="2241">
                  <c:v>2242.0</c:v>
                </c:pt>
                <c:pt idx="2242">
                  <c:v>2243.0</c:v>
                </c:pt>
                <c:pt idx="2243">
                  <c:v>2244.0</c:v>
                </c:pt>
                <c:pt idx="2244">
                  <c:v>2245.0</c:v>
                </c:pt>
                <c:pt idx="2245">
                  <c:v>2246.0</c:v>
                </c:pt>
                <c:pt idx="2246">
                  <c:v>2247.0</c:v>
                </c:pt>
                <c:pt idx="2247">
                  <c:v>2248.0</c:v>
                </c:pt>
                <c:pt idx="2248">
                  <c:v>2249.0</c:v>
                </c:pt>
                <c:pt idx="2249">
                  <c:v>2250.0</c:v>
                </c:pt>
                <c:pt idx="2250">
                  <c:v>2251.0</c:v>
                </c:pt>
                <c:pt idx="2251">
                  <c:v>2252.0</c:v>
                </c:pt>
                <c:pt idx="2252">
                  <c:v>2253.0</c:v>
                </c:pt>
                <c:pt idx="2253">
                  <c:v>2254.0</c:v>
                </c:pt>
                <c:pt idx="2254">
                  <c:v>2255.0</c:v>
                </c:pt>
                <c:pt idx="2255">
                  <c:v>2256.0</c:v>
                </c:pt>
                <c:pt idx="2256">
                  <c:v>2257.0</c:v>
                </c:pt>
                <c:pt idx="2257">
                  <c:v>2258.0</c:v>
                </c:pt>
                <c:pt idx="2258">
                  <c:v>2259.0</c:v>
                </c:pt>
                <c:pt idx="2259">
                  <c:v>2260.0</c:v>
                </c:pt>
                <c:pt idx="2260">
                  <c:v>2261.0</c:v>
                </c:pt>
                <c:pt idx="2261">
                  <c:v>2262.0</c:v>
                </c:pt>
                <c:pt idx="2262">
                  <c:v>2263.0</c:v>
                </c:pt>
                <c:pt idx="2263">
                  <c:v>2264.0</c:v>
                </c:pt>
                <c:pt idx="2264">
                  <c:v>2265.0</c:v>
                </c:pt>
                <c:pt idx="2265">
                  <c:v>2266.0</c:v>
                </c:pt>
                <c:pt idx="2266">
                  <c:v>2267.0</c:v>
                </c:pt>
                <c:pt idx="2267">
                  <c:v>2268.0</c:v>
                </c:pt>
                <c:pt idx="2268">
                  <c:v>2269.0</c:v>
                </c:pt>
                <c:pt idx="2269">
                  <c:v>2270.0</c:v>
                </c:pt>
                <c:pt idx="2270">
                  <c:v>2271.0</c:v>
                </c:pt>
                <c:pt idx="2271">
                  <c:v>2272.0</c:v>
                </c:pt>
                <c:pt idx="2272">
                  <c:v>2273.0</c:v>
                </c:pt>
                <c:pt idx="2273">
                  <c:v>2274.0</c:v>
                </c:pt>
                <c:pt idx="2274">
                  <c:v>2275.0</c:v>
                </c:pt>
                <c:pt idx="2275">
                  <c:v>2276.0</c:v>
                </c:pt>
                <c:pt idx="2276">
                  <c:v>2277.0</c:v>
                </c:pt>
                <c:pt idx="2277">
                  <c:v>2278.0</c:v>
                </c:pt>
                <c:pt idx="2278">
                  <c:v>2279.0</c:v>
                </c:pt>
                <c:pt idx="2279">
                  <c:v>2280.0</c:v>
                </c:pt>
                <c:pt idx="2280">
                  <c:v>2281.0</c:v>
                </c:pt>
                <c:pt idx="2281">
                  <c:v>2282.0</c:v>
                </c:pt>
                <c:pt idx="2282">
                  <c:v>2283.0</c:v>
                </c:pt>
                <c:pt idx="2283">
                  <c:v>2284.0</c:v>
                </c:pt>
                <c:pt idx="2284">
                  <c:v>2285.0</c:v>
                </c:pt>
                <c:pt idx="2285">
                  <c:v>2286.0</c:v>
                </c:pt>
                <c:pt idx="2286">
                  <c:v>2287.0</c:v>
                </c:pt>
                <c:pt idx="2287">
                  <c:v>2288.0</c:v>
                </c:pt>
                <c:pt idx="2288">
                  <c:v>2289.0</c:v>
                </c:pt>
                <c:pt idx="2289">
                  <c:v>2290.0</c:v>
                </c:pt>
                <c:pt idx="2290">
                  <c:v>2291.0</c:v>
                </c:pt>
                <c:pt idx="2291">
                  <c:v>2292.0</c:v>
                </c:pt>
                <c:pt idx="2292">
                  <c:v>2293.0</c:v>
                </c:pt>
                <c:pt idx="2293">
                  <c:v>2294.0</c:v>
                </c:pt>
                <c:pt idx="2294">
                  <c:v>2295.0</c:v>
                </c:pt>
                <c:pt idx="2295">
                  <c:v>2296.0</c:v>
                </c:pt>
                <c:pt idx="2296">
                  <c:v>2297.0</c:v>
                </c:pt>
                <c:pt idx="2297">
                  <c:v>2298.0</c:v>
                </c:pt>
                <c:pt idx="2298">
                  <c:v>2299.0</c:v>
                </c:pt>
                <c:pt idx="2299">
                  <c:v>2300.0</c:v>
                </c:pt>
                <c:pt idx="2300">
                  <c:v>2301.0</c:v>
                </c:pt>
                <c:pt idx="2301">
                  <c:v>2302.0</c:v>
                </c:pt>
                <c:pt idx="2302">
                  <c:v>2303.0</c:v>
                </c:pt>
                <c:pt idx="2303">
                  <c:v>2304.0</c:v>
                </c:pt>
                <c:pt idx="2304">
                  <c:v>2305.0</c:v>
                </c:pt>
                <c:pt idx="2305">
                  <c:v>2306.0</c:v>
                </c:pt>
                <c:pt idx="2306">
                  <c:v>2307.0</c:v>
                </c:pt>
                <c:pt idx="2307">
                  <c:v>2308.0</c:v>
                </c:pt>
                <c:pt idx="2308">
                  <c:v>2309.0</c:v>
                </c:pt>
                <c:pt idx="2309">
                  <c:v>2310.0</c:v>
                </c:pt>
                <c:pt idx="2310">
                  <c:v>2311.0</c:v>
                </c:pt>
                <c:pt idx="2311">
                  <c:v>2312.0</c:v>
                </c:pt>
                <c:pt idx="2312">
                  <c:v>2313.0</c:v>
                </c:pt>
                <c:pt idx="2313">
                  <c:v>2314.0</c:v>
                </c:pt>
                <c:pt idx="2314">
                  <c:v>2315.0</c:v>
                </c:pt>
                <c:pt idx="2315">
                  <c:v>2316.0</c:v>
                </c:pt>
                <c:pt idx="2316">
                  <c:v>2317.0</c:v>
                </c:pt>
                <c:pt idx="2317">
                  <c:v>2318.0</c:v>
                </c:pt>
                <c:pt idx="2318">
                  <c:v>2319.0</c:v>
                </c:pt>
                <c:pt idx="2319">
                  <c:v>2320.0</c:v>
                </c:pt>
                <c:pt idx="2320">
                  <c:v>2321.0</c:v>
                </c:pt>
                <c:pt idx="2321">
                  <c:v>2322.0</c:v>
                </c:pt>
                <c:pt idx="2322">
                  <c:v>2323.0</c:v>
                </c:pt>
                <c:pt idx="2323">
                  <c:v>2324.0</c:v>
                </c:pt>
                <c:pt idx="2324">
                  <c:v>2325.0</c:v>
                </c:pt>
                <c:pt idx="2325">
                  <c:v>2326.0</c:v>
                </c:pt>
                <c:pt idx="2326">
                  <c:v>2327.0</c:v>
                </c:pt>
                <c:pt idx="2327">
                  <c:v>2328.0</c:v>
                </c:pt>
                <c:pt idx="2328">
                  <c:v>2329.0</c:v>
                </c:pt>
                <c:pt idx="2329">
                  <c:v>2330.0</c:v>
                </c:pt>
                <c:pt idx="2330">
                  <c:v>2331.0</c:v>
                </c:pt>
                <c:pt idx="2331">
                  <c:v>2332.0</c:v>
                </c:pt>
                <c:pt idx="2332">
                  <c:v>2333.0</c:v>
                </c:pt>
                <c:pt idx="2333">
                  <c:v>2334.0</c:v>
                </c:pt>
                <c:pt idx="2334">
                  <c:v>2335.0</c:v>
                </c:pt>
                <c:pt idx="2335">
                  <c:v>2336.0</c:v>
                </c:pt>
                <c:pt idx="2336">
                  <c:v>2337.0</c:v>
                </c:pt>
                <c:pt idx="2337">
                  <c:v>2338.0</c:v>
                </c:pt>
                <c:pt idx="2338">
                  <c:v>2339.0</c:v>
                </c:pt>
                <c:pt idx="2339">
                  <c:v>2340.0</c:v>
                </c:pt>
                <c:pt idx="2340">
                  <c:v>2341.0</c:v>
                </c:pt>
                <c:pt idx="2341">
                  <c:v>2342.0</c:v>
                </c:pt>
                <c:pt idx="2342">
                  <c:v>2343.0</c:v>
                </c:pt>
                <c:pt idx="2343">
                  <c:v>2344.0</c:v>
                </c:pt>
                <c:pt idx="2344">
                  <c:v>2345.0</c:v>
                </c:pt>
                <c:pt idx="2345">
                  <c:v>2346.0</c:v>
                </c:pt>
                <c:pt idx="2346">
                  <c:v>2347.0</c:v>
                </c:pt>
                <c:pt idx="2347">
                  <c:v>2348.0</c:v>
                </c:pt>
                <c:pt idx="2348">
                  <c:v>2349.0</c:v>
                </c:pt>
                <c:pt idx="2349">
                  <c:v>2350.0</c:v>
                </c:pt>
                <c:pt idx="2350">
                  <c:v>2351.0</c:v>
                </c:pt>
                <c:pt idx="2351">
                  <c:v>2352.0</c:v>
                </c:pt>
                <c:pt idx="2352">
                  <c:v>2353.0</c:v>
                </c:pt>
                <c:pt idx="2353">
                  <c:v>2354.0</c:v>
                </c:pt>
                <c:pt idx="2354">
                  <c:v>2355.0</c:v>
                </c:pt>
                <c:pt idx="2355">
                  <c:v>2356.0</c:v>
                </c:pt>
                <c:pt idx="2356">
                  <c:v>2357.0</c:v>
                </c:pt>
                <c:pt idx="2357">
                  <c:v>2358.0</c:v>
                </c:pt>
                <c:pt idx="2358">
                  <c:v>2359.0</c:v>
                </c:pt>
                <c:pt idx="2359">
                  <c:v>2360.0</c:v>
                </c:pt>
                <c:pt idx="2360">
                  <c:v>2361.0</c:v>
                </c:pt>
                <c:pt idx="2361">
                  <c:v>2362.0</c:v>
                </c:pt>
                <c:pt idx="2362">
                  <c:v>2363.0</c:v>
                </c:pt>
                <c:pt idx="2363">
                  <c:v>2364.0</c:v>
                </c:pt>
                <c:pt idx="2364">
                  <c:v>2365.0</c:v>
                </c:pt>
                <c:pt idx="2365">
                  <c:v>2366.0</c:v>
                </c:pt>
                <c:pt idx="2366">
                  <c:v>2367.0</c:v>
                </c:pt>
                <c:pt idx="2367">
                  <c:v>2368.0</c:v>
                </c:pt>
                <c:pt idx="2368">
                  <c:v>2369.0</c:v>
                </c:pt>
                <c:pt idx="2369">
                  <c:v>2370.0</c:v>
                </c:pt>
                <c:pt idx="2370">
                  <c:v>2371.0</c:v>
                </c:pt>
                <c:pt idx="2371">
                  <c:v>2372.0</c:v>
                </c:pt>
                <c:pt idx="2372">
                  <c:v>2373.0</c:v>
                </c:pt>
                <c:pt idx="2373">
                  <c:v>2374.0</c:v>
                </c:pt>
                <c:pt idx="2374">
                  <c:v>2375.0</c:v>
                </c:pt>
                <c:pt idx="2375">
                  <c:v>2376.0</c:v>
                </c:pt>
                <c:pt idx="2376">
                  <c:v>2377.0</c:v>
                </c:pt>
                <c:pt idx="2377">
                  <c:v>2378.0</c:v>
                </c:pt>
                <c:pt idx="2378">
                  <c:v>2379.0</c:v>
                </c:pt>
                <c:pt idx="2379">
                  <c:v>2380.0</c:v>
                </c:pt>
                <c:pt idx="2380">
                  <c:v>2381.0</c:v>
                </c:pt>
                <c:pt idx="2381">
                  <c:v>2382.0</c:v>
                </c:pt>
                <c:pt idx="2382">
                  <c:v>2383.0</c:v>
                </c:pt>
                <c:pt idx="2383">
                  <c:v>2384.0</c:v>
                </c:pt>
                <c:pt idx="2384">
                  <c:v>2385.0</c:v>
                </c:pt>
                <c:pt idx="2385">
                  <c:v>2386.0</c:v>
                </c:pt>
                <c:pt idx="2386">
                  <c:v>2387.0</c:v>
                </c:pt>
                <c:pt idx="2387">
                  <c:v>2388.0</c:v>
                </c:pt>
                <c:pt idx="2388">
                  <c:v>2389.0</c:v>
                </c:pt>
                <c:pt idx="2389">
                  <c:v>2390.0</c:v>
                </c:pt>
                <c:pt idx="2390">
                  <c:v>2391.0</c:v>
                </c:pt>
                <c:pt idx="2391">
                  <c:v>2392.0</c:v>
                </c:pt>
                <c:pt idx="2392">
                  <c:v>2393.0</c:v>
                </c:pt>
                <c:pt idx="2393">
                  <c:v>2394.0</c:v>
                </c:pt>
                <c:pt idx="2394">
                  <c:v>2395.0</c:v>
                </c:pt>
                <c:pt idx="2395">
                  <c:v>2396.0</c:v>
                </c:pt>
                <c:pt idx="2396">
                  <c:v>2397.0</c:v>
                </c:pt>
                <c:pt idx="2397">
                  <c:v>2398.0</c:v>
                </c:pt>
                <c:pt idx="2398">
                  <c:v>2399.0</c:v>
                </c:pt>
                <c:pt idx="2399">
                  <c:v>2400.0</c:v>
                </c:pt>
                <c:pt idx="2400">
                  <c:v>2401.0</c:v>
                </c:pt>
                <c:pt idx="2401">
                  <c:v>2402.0</c:v>
                </c:pt>
                <c:pt idx="2402">
                  <c:v>2403.0</c:v>
                </c:pt>
                <c:pt idx="2403">
                  <c:v>2404.0</c:v>
                </c:pt>
                <c:pt idx="2404">
                  <c:v>2405.0</c:v>
                </c:pt>
                <c:pt idx="2405">
                  <c:v>2406.0</c:v>
                </c:pt>
                <c:pt idx="2406">
                  <c:v>2407.0</c:v>
                </c:pt>
                <c:pt idx="2407">
                  <c:v>2408.0</c:v>
                </c:pt>
                <c:pt idx="2408">
                  <c:v>2409.0</c:v>
                </c:pt>
                <c:pt idx="2409">
                  <c:v>2410.0</c:v>
                </c:pt>
                <c:pt idx="2410">
                  <c:v>2411.0</c:v>
                </c:pt>
                <c:pt idx="2411">
                  <c:v>2412.0</c:v>
                </c:pt>
                <c:pt idx="2412">
                  <c:v>2413.0</c:v>
                </c:pt>
                <c:pt idx="2413">
                  <c:v>2414.0</c:v>
                </c:pt>
                <c:pt idx="2414">
                  <c:v>2415.0</c:v>
                </c:pt>
                <c:pt idx="2415">
                  <c:v>2416.0</c:v>
                </c:pt>
                <c:pt idx="2416">
                  <c:v>2417.0</c:v>
                </c:pt>
                <c:pt idx="2417">
                  <c:v>2418.0</c:v>
                </c:pt>
                <c:pt idx="2418">
                  <c:v>2419.0</c:v>
                </c:pt>
                <c:pt idx="2419">
                  <c:v>2420.0</c:v>
                </c:pt>
                <c:pt idx="2420">
                  <c:v>2421.0</c:v>
                </c:pt>
                <c:pt idx="2421">
                  <c:v>2422.0</c:v>
                </c:pt>
                <c:pt idx="2422">
                  <c:v>2423.0</c:v>
                </c:pt>
                <c:pt idx="2423">
                  <c:v>2424.0</c:v>
                </c:pt>
                <c:pt idx="2424">
                  <c:v>2425.0</c:v>
                </c:pt>
                <c:pt idx="2425">
                  <c:v>2426.0</c:v>
                </c:pt>
                <c:pt idx="2426">
                  <c:v>2427.0</c:v>
                </c:pt>
                <c:pt idx="2427">
                  <c:v>2428.0</c:v>
                </c:pt>
                <c:pt idx="2428">
                  <c:v>2429.0</c:v>
                </c:pt>
                <c:pt idx="2429">
                  <c:v>2430.0</c:v>
                </c:pt>
                <c:pt idx="2430">
                  <c:v>2431.0</c:v>
                </c:pt>
                <c:pt idx="2431">
                  <c:v>2432.0</c:v>
                </c:pt>
                <c:pt idx="2432">
                  <c:v>2433.0</c:v>
                </c:pt>
                <c:pt idx="2433">
                  <c:v>2434.0</c:v>
                </c:pt>
                <c:pt idx="2434">
                  <c:v>2435.0</c:v>
                </c:pt>
                <c:pt idx="2435">
                  <c:v>2436.0</c:v>
                </c:pt>
                <c:pt idx="2436">
                  <c:v>2437.0</c:v>
                </c:pt>
                <c:pt idx="2437">
                  <c:v>2438.0</c:v>
                </c:pt>
                <c:pt idx="2438">
                  <c:v>2439.0</c:v>
                </c:pt>
                <c:pt idx="2439">
                  <c:v>2440.0</c:v>
                </c:pt>
                <c:pt idx="2440">
                  <c:v>2441.0</c:v>
                </c:pt>
                <c:pt idx="2441">
                  <c:v>2442.0</c:v>
                </c:pt>
                <c:pt idx="2442">
                  <c:v>2443.0</c:v>
                </c:pt>
                <c:pt idx="2443">
                  <c:v>2444.0</c:v>
                </c:pt>
                <c:pt idx="2444">
                  <c:v>2445.0</c:v>
                </c:pt>
                <c:pt idx="2445">
                  <c:v>2446.0</c:v>
                </c:pt>
                <c:pt idx="2446">
                  <c:v>2447.0</c:v>
                </c:pt>
                <c:pt idx="2447">
                  <c:v>2448.0</c:v>
                </c:pt>
                <c:pt idx="2448">
                  <c:v>2449.0</c:v>
                </c:pt>
                <c:pt idx="2449">
                  <c:v>2450.0</c:v>
                </c:pt>
                <c:pt idx="2450">
                  <c:v>2451.0</c:v>
                </c:pt>
                <c:pt idx="2451">
                  <c:v>2452.0</c:v>
                </c:pt>
                <c:pt idx="2452">
                  <c:v>2453.0</c:v>
                </c:pt>
                <c:pt idx="2453">
                  <c:v>2454.0</c:v>
                </c:pt>
                <c:pt idx="2454">
                  <c:v>2455.0</c:v>
                </c:pt>
                <c:pt idx="2455">
                  <c:v>2456.0</c:v>
                </c:pt>
                <c:pt idx="2456">
                  <c:v>2457.0</c:v>
                </c:pt>
                <c:pt idx="2457">
                  <c:v>2458.0</c:v>
                </c:pt>
                <c:pt idx="2458">
                  <c:v>2459.0</c:v>
                </c:pt>
                <c:pt idx="2459">
                  <c:v>2460.0</c:v>
                </c:pt>
                <c:pt idx="2460">
                  <c:v>2461.0</c:v>
                </c:pt>
                <c:pt idx="2461">
                  <c:v>2462.0</c:v>
                </c:pt>
                <c:pt idx="2462">
                  <c:v>2463.0</c:v>
                </c:pt>
                <c:pt idx="2463">
                  <c:v>2464.0</c:v>
                </c:pt>
                <c:pt idx="2464">
                  <c:v>2465.0</c:v>
                </c:pt>
                <c:pt idx="2465">
                  <c:v>2466.0</c:v>
                </c:pt>
                <c:pt idx="2466">
                  <c:v>2467.0</c:v>
                </c:pt>
                <c:pt idx="2467">
                  <c:v>2468.0</c:v>
                </c:pt>
                <c:pt idx="2468">
                  <c:v>2469.0</c:v>
                </c:pt>
                <c:pt idx="2469">
                  <c:v>2470.0</c:v>
                </c:pt>
                <c:pt idx="2470">
                  <c:v>2471.0</c:v>
                </c:pt>
                <c:pt idx="2471">
                  <c:v>2472.0</c:v>
                </c:pt>
                <c:pt idx="2472">
                  <c:v>2473.0</c:v>
                </c:pt>
                <c:pt idx="2473">
                  <c:v>2474.0</c:v>
                </c:pt>
                <c:pt idx="2474">
                  <c:v>2475.0</c:v>
                </c:pt>
                <c:pt idx="2475">
                  <c:v>2476.0</c:v>
                </c:pt>
                <c:pt idx="2476">
                  <c:v>2477.0</c:v>
                </c:pt>
                <c:pt idx="2477">
                  <c:v>2478.0</c:v>
                </c:pt>
                <c:pt idx="2478">
                  <c:v>2479.0</c:v>
                </c:pt>
                <c:pt idx="2479">
                  <c:v>2480.0</c:v>
                </c:pt>
                <c:pt idx="2480">
                  <c:v>2481.0</c:v>
                </c:pt>
                <c:pt idx="2481">
                  <c:v>2482.0</c:v>
                </c:pt>
                <c:pt idx="2482">
                  <c:v>2483.0</c:v>
                </c:pt>
                <c:pt idx="2483">
                  <c:v>2484.0</c:v>
                </c:pt>
                <c:pt idx="2484">
                  <c:v>2485.0</c:v>
                </c:pt>
                <c:pt idx="2485">
                  <c:v>2486.0</c:v>
                </c:pt>
                <c:pt idx="2486">
                  <c:v>2487.0</c:v>
                </c:pt>
                <c:pt idx="2487">
                  <c:v>2488.0</c:v>
                </c:pt>
                <c:pt idx="2488">
                  <c:v>2489.0</c:v>
                </c:pt>
                <c:pt idx="2489">
                  <c:v>2490.0</c:v>
                </c:pt>
                <c:pt idx="2490">
                  <c:v>2491.0</c:v>
                </c:pt>
                <c:pt idx="2491">
                  <c:v>2492.0</c:v>
                </c:pt>
                <c:pt idx="2492">
                  <c:v>2493.0</c:v>
                </c:pt>
                <c:pt idx="2493">
                  <c:v>2494.0</c:v>
                </c:pt>
                <c:pt idx="2494">
                  <c:v>2495.0</c:v>
                </c:pt>
                <c:pt idx="2495">
                  <c:v>2496.0</c:v>
                </c:pt>
                <c:pt idx="2496">
                  <c:v>2497.0</c:v>
                </c:pt>
                <c:pt idx="2497">
                  <c:v>2498.0</c:v>
                </c:pt>
                <c:pt idx="2498">
                  <c:v>2499.0</c:v>
                </c:pt>
                <c:pt idx="2499">
                  <c:v>2500.0</c:v>
                </c:pt>
                <c:pt idx="2500">
                  <c:v>2501.0</c:v>
                </c:pt>
                <c:pt idx="2501">
                  <c:v>2502.0</c:v>
                </c:pt>
                <c:pt idx="2502">
                  <c:v>2503.0</c:v>
                </c:pt>
                <c:pt idx="2503">
                  <c:v>2504.0</c:v>
                </c:pt>
                <c:pt idx="2504">
                  <c:v>2505.0</c:v>
                </c:pt>
                <c:pt idx="2505">
                  <c:v>2506.0</c:v>
                </c:pt>
                <c:pt idx="2506">
                  <c:v>2507.0</c:v>
                </c:pt>
                <c:pt idx="2507">
                  <c:v>2508.0</c:v>
                </c:pt>
                <c:pt idx="2508">
                  <c:v>2509.0</c:v>
                </c:pt>
                <c:pt idx="2509">
                  <c:v>2510.0</c:v>
                </c:pt>
                <c:pt idx="2510">
                  <c:v>2511.0</c:v>
                </c:pt>
                <c:pt idx="2511">
                  <c:v>2512.0</c:v>
                </c:pt>
                <c:pt idx="2512">
                  <c:v>2513.0</c:v>
                </c:pt>
                <c:pt idx="2513">
                  <c:v>2514.0</c:v>
                </c:pt>
                <c:pt idx="2514">
                  <c:v>2515.0</c:v>
                </c:pt>
                <c:pt idx="2515">
                  <c:v>2516.0</c:v>
                </c:pt>
                <c:pt idx="2516">
                  <c:v>2517.0</c:v>
                </c:pt>
                <c:pt idx="2517">
                  <c:v>2518.0</c:v>
                </c:pt>
                <c:pt idx="2518">
                  <c:v>2519.0</c:v>
                </c:pt>
                <c:pt idx="2519">
                  <c:v>2520.0</c:v>
                </c:pt>
                <c:pt idx="2520">
                  <c:v>2521.0</c:v>
                </c:pt>
                <c:pt idx="2521">
                  <c:v>2522.0</c:v>
                </c:pt>
                <c:pt idx="2522">
                  <c:v>2523.0</c:v>
                </c:pt>
                <c:pt idx="2523">
                  <c:v>2524.0</c:v>
                </c:pt>
                <c:pt idx="2524">
                  <c:v>2525.0</c:v>
                </c:pt>
                <c:pt idx="2525">
                  <c:v>2526.0</c:v>
                </c:pt>
                <c:pt idx="2526">
                  <c:v>2527.0</c:v>
                </c:pt>
                <c:pt idx="2527">
                  <c:v>2528.0</c:v>
                </c:pt>
                <c:pt idx="2528">
                  <c:v>2529.0</c:v>
                </c:pt>
                <c:pt idx="2529">
                  <c:v>2530.0</c:v>
                </c:pt>
                <c:pt idx="2530">
                  <c:v>2531.0</c:v>
                </c:pt>
                <c:pt idx="2531">
                  <c:v>2532.0</c:v>
                </c:pt>
                <c:pt idx="2532">
                  <c:v>2533.0</c:v>
                </c:pt>
                <c:pt idx="2533">
                  <c:v>2534.0</c:v>
                </c:pt>
                <c:pt idx="2534">
                  <c:v>2535.0</c:v>
                </c:pt>
                <c:pt idx="2535">
                  <c:v>2536.0</c:v>
                </c:pt>
                <c:pt idx="2536">
                  <c:v>2537.0</c:v>
                </c:pt>
                <c:pt idx="2537">
                  <c:v>2538.0</c:v>
                </c:pt>
                <c:pt idx="2538">
                  <c:v>2539.0</c:v>
                </c:pt>
                <c:pt idx="2539">
                  <c:v>2540.0</c:v>
                </c:pt>
                <c:pt idx="2540">
                  <c:v>2541.0</c:v>
                </c:pt>
                <c:pt idx="2541">
                  <c:v>2542.0</c:v>
                </c:pt>
                <c:pt idx="2542">
                  <c:v>2543.0</c:v>
                </c:pt>
                <c:pt idx="2543">
                  <c:v>2544.0</c:v>
                </c:pt>
                <c:pt idx="2544">
                  <c:v>2545.0</c:v>
                </c:pt>
                <c:pt idx="2545">
                  <c:v>2546.0</c:v>
                </c:pt>
                <c:pt idx="2546">
                  <c:v>2547.0</c:v>
                </c:pt>
                <c:pt idx="2547">
                  <c:v>2548.0</c:v>
                </c:pt>
                <c:pt idx="2548">
                  <c:v>2549.0</c:v>
                </c:pt>
                <c:pt idx="2549">
                  <c:v>2550.0</c:v>
                </c:pt>
                <c:pt idx="2550">
                  <c:v>2551.0</c:v>
                </c:pt>
                <c:pt idx="2551">
                  <c:v>2552.0</c:v>
                </c:pt>
                <c:pt idx="2552">
                  <c:v>2553.0</c:v>
                </c:pt>
                <c:pt idx="2553">
                  <c:v>2554.0</c:v>
                </c:pt>
                <c:pt idx="2554">
                  <c:v>2555.0</c:v>
                </c:pt>
                <c:pt idx="2555">
                  <c:v>2556.0</c:v>
                </c:pt>
                <c:pt idx="2556">
                  <c:v>2557.0</c:v>
                </c:pt>
                <c:pt idx="2557">
                  <c:v>2558.0</c:v>
                </c:pt>
                <c:pt idx="2558">
                  <c:v>2559.0</c:v>
                </c:pt>
                <c:pt idx="2559">
                  <c:v>2560.0</c:v>
                </c:pt>
                <c:pt idx="2560">
                  <c:v>2561.0</c:v>
                </c:pt>
                <c:pt idx="2561">
                  <c:v>2562.0</c:v>
                </c:pt>
                <c:pt idx="2562">
                  <c:v>2563.0</c:v>
                </c:pt>
                <c:pt idx="2563">
                  <c:v>2564.0</c:v>
                </c:pt>
                <c:pt idx="2564">
                  <c:v>2565.0</c:v>
                </c:pt>
                <c:pt idx="2565">
                  <c:v>2566.0</c:v>
                </c:pt>
                <c:pt idx="2566">
                  <c:v>2567.0</c:v>
                </c:pt>
                <c:pt idx="2567">
                  <c:v>2568.0</c:v>
                </c:pt>
                <c:pt idx="2568">
                  <c:v>2569.0</c:v>
                </c:pt>
                <c:pt idx="2569">
                  <c:v>2570.0</c:v>
                </c:pt>
                <c:pt idx="2570">
                  <c:v>2571.0</c:v>
                </c:pt>
                <c:pt idx="2571">
                  <c:v>2572.0</c:v>
                </c:pt>
                <c:pt idx="2572">
                  <c:v>2573.0</c:v>
                </c:pt>
                <c:pt idx="2573">
                  <c:v>2574.0</c:v>
                </c:pt>
                <c:pt idx="2574">
                  <c:v>2575.0</c:v>
                </c:pt>
                <c:pt idx="2575">
                  <c:v>2576.0</c:v>
                </c:pt>
                <c:pt idx="2576">
                  <c:v>2577.0</c:v>
                </c:pt>
                <c:pt idx="2577">
                  <c:v>2578.0</c:v>
                </c:pt>
                <c:pt idx="2578">
                  <c:v>2579.0</c:v>
                </c:pt>
                <c:pt idx="2579">
                  <c:v>2580.0</c:v>
                </c:pt>
                <c:pt idx="2580">
                  <c:v>2581.0</c:v>
                </c:pt>
                <c:pt idx="2581">
                  <c:v>2582.0</c:v>
                </c:pt>
                <c:pt idx="2582">
                  <c:v>2583.0</c:v>
                </c:pt>
                <c:pt idx="2583">
                  <c:v>2584.0</c:v>
                </c:pt>
                <c:pt idx="2584">
                  <c:v>2585.0</c:v>
                </c:pt>
                <c:pt idx="2585">
                  <c:v>2586.0</c:v>
                </c:pt>
                <c:pt idx="2586">
                  <c:v>2587.0</c:v>
                </c:pt>
                <c:pt idx="2587">
                  <c:v>2588.0</c:v>
                </c:pt>
                <c:pt idx="2588">
                  <c:v>2589.0</c:v>
                </c:pt>
                <c:pt idx="2589">
                  <c:v>2590.0</c:v>
                </c:pt>
                <c:pt idx="2590">
                  <c:v>2591.0</c:v>
                </c:pt>
                <c:pt idx="2591">
                  <c:v>2592.0</c:v>
                </c:pt>
                <c:pt idx="2592">
                  <c:v>2593.0</c:v>
                </c:pt>
                <c:pt idx="2593">
                  <c:v>2594.0</c:v>
                </c:pt>
                <c:pt idx="2594">
                  <c:v>2595.0</c:v>
                </c:pt>
                <c:pt idx="2595">
                  <c:v>2596.0</c:v>
                </c:pt>
                <c:pt idx="2596">
                  <c:v>2597.0</c:v>
                </c:pt>
                <c:pt idx="2597">
                  <c:v>2598.0</c:v>
                </c:pt>
                <c:pt idx="2598">
                  <c:v>2599.0</c:v>
                </c:pt>
                <c:pt idx="2599">
                  <c:v>2600.0</c:v>
                </c:pt>
                <c:pt idx="2600">
                  <c:v>2601.0</c:v>
                </c:pt>
                <c:pt idx="2601">
                  <c:v>2602.0</c:v>
                </c:pt>
                <c:pt idx="2602">
                  <c:v>2603.0</c:v>
                </c:pt>
                <c:pt idx="2603">
                  <c:v>2604.0</c:v>
                </c:pt>
                <c:pt idx="2604">
                  <c:v>2605.0</c:v>
                </c:pt>
                <c:pt idx="2605">
                  <c:v>2606.0</c:v>
                </c:pt>
                <c:pt idx="2606">
                  <c:v>2607.0</c:v>
                </c:pt>
                <c:pt idx="2607">
                  <c:v>2608.0</c:v>
                </c:pt>
                <c:pt idx="2608">
                  <c:v>2609.0</c:v>
                </c:pt>
                <c:pt idx="2609">
                  <c:v>2610.0</c:v>
                </c:pt>
                <c:pt idx="2610">
                  <c:v>2611.0</c:v>
                </c:pt>
                <c:pt idx="2611">
                  <c:v>2612.0</c:v>
                </c:pt>
                <c:pt idx="2612">
                  <c:v>2613.0</c:v>
                </c:pt>
                <c:pt idx="2613">
                  <c:v>2614.0</c:v>
                </c:pt>
                <c:pt idx="2614">
                  <c:v>2615.0</c:v>
                </c:pt>
                <c:pt idx="2615">
                  <c:v>2616.0</c:v>
                </c:pt>
                <c:pt idx="2616">
                  <c:v>2617.0</c:v>
                </c:pt>
                <c:pt idx="2617">
                  <c:v>2618.0</c:v>
                </c:pt>
                <c:pt idx="2618">
                  <c:v>2619.0</c:v>
                </c:pt>
                <c:pt idx="2619">
                  <c:v>2620.0</c:v>
                </c:pt>
                <c:pt idx="2620">
                  <c:v>2621.0</c:v>
                </c:pt>
                <c:pt idx="2621">
                  <c:v>2622.0</c:v>
                </c:pt>
                <c:pt idx="2622">
                  <c:v>2623.0</c:v>
                </c:pt>
                <c:pt idx="2623">
                  <c:v>2624.0</c:v>
                </c:pt>
                <c:pt idx="2624">
                  <c:v>2625.0</c:v>
                </c:pt>
                <c:pt idx="2625">
                  <c:v>2626.0</c:v>
                </c:pt>
                <c:pt idx="2626">
                  <c:v>2627.0</c:v>
                </c:pt>
                <c:pt idx="2627">
                  <c:v>2628.0</c:v>
                </c:pt>
                <c:pt idx="2628">
                  <c:v>2629.0</c:v>
                </c:pt>
                <c:pt idx="2629">
                  <c:v>2630.0</c:v>
                </c:pt>
                <c:pt idx="2630">
                  <c:v>2631.0</c:v>
                </c:pt>
                <c:pt idx="2631">
                  <c:v>2632.0</c:v>
                </c:pt>
                <c:pt idx="2632">
                  <c:v>2633.0</c:v>
                </c:pt>
                <c:pt idx="2633">
                  <c:v>2634.0</c:v>
                </c:pt>
                <c:pt idx="2634">
                  <c:v>2635.0</c:v>
                </c:pt>
                <c:pt idx="2635">
                  <c:v>2636.0</c:v>
                </c:pt>
                <c:pt idx="2636">
                  <c:v>2637.0</c:v>
                </c:pt>
                <c:pt idx="2637">
                  <c:v>2638.0</c:v>
                </c:pt>
                <c:pt idx="2638">
                  <c:v>2639.0</c:v>
                </c:pt>
                <c:pt idx="2639">
                  <c:v>2640.0</c:v>
                </c:pt>
                <c:pt idx="2640">
                  <c:v>2641.0</c:v>
                </c:pt>
                <c:pt idx="2641">
                  <c:v>2642.0</c:v>
                </c:pt>
                <c:pt idx="2642">
                  <c:v>2643.0</c:v>
                </c:pt>
                <c:pt idx="2643">
                  <c:v>2644.0</c:v>
                </c:pt>
                <c:pt idx="2644">
                  <c:v>2645.0</c:v>
                </c:pt>
                <c:pt idx="2645">
                  <c:v>2646.0</c:v>
                </c:pt>
                <c:pt idx="2646">
                  <c:v>2647.0</c:v>
                </c:pt>
                <c:pt idx="2647">
                  <c:v>2648.0</c:v>
                </c:pt>
                <c:pt idx="2648">
                  <c:v>2649.0</c:v>
                </c:pt>
                <c:pt idx="2649">
                  <c:v>2650.0</c:v>
                </c:pt>
                <c:pt idx="2650">
                  <c:v>2651.0</c:v>
                </c:pt>
                <c:pt idx="2651">
                  <c:v>2652.0</c:v>
                </c:pt>
                <c:pt idx="2652">
                  <c:v>2653.0</c:v>
                </c:pt>
                <c:pt idx="2653">
                  <c:v>2654.0</c:v>
                </c:pt>
                <c:pt idx="2654">
                  <c:v>2655.0</c:v>
                </c:pt>
                <c:pt idx="2655">
                  <c:v>2656.0</c:v>
                </c:pt>
                <c:pt idx="2656">
                  <c:v>2657.0</c:v>
                </c:pt>
                <c:pt idx="2657">
                  <c:v>2658.0</c:v>
                </c:pt>
                <c:pt idx="2658">
                  <c:v>2659.0</c:v>
                </c:pt>
                <c:pt idx="2659">
                  <c:v>2660.0</c:v>
                </c:pt>
                <c:pt idx="2660">
                  <c:v>2661.0</c:v>
                </c:pt>
                <c:pt idx="2661">
                  <c:v>2662.0</c:v>
                </c:pt>
                <c:pt idx="2662">
                  <c:v>2663.0</c:v>
                </c:pt>
                <c:pt idx="2663">
                  <c:v>2664.0</c:v>
                </c:pt>
                <c:pt idx="2664">
                  <c:v>2665.0</c:v>
                </c:pt>
                <c:pt idx="2665">
                  <c:v>2666.0</c:v>
                </c:pt>
                <c:pt idx="2666">
                  <c:v>2667.0</c:v>
                </c:pt>
                <c:pt idx="2667">
                  <c:v>2668.0</c:v>
                </c:pt>
                <c:pt idx="2668">
                  <c:v>2669.0</c:v>
                </c:pt>
                <c:pt idx="2669">
                  <c:v>2670.0</c:v>
                </c:pt>
                <c:pt idx="2670">
                  <c:v>2671.0</c:v>
                </c:pt>
                <c:pt idx="2671">
                  <c:v>2672.0</c:v>
                </c:pt>
                <c:pt idx="2672">
                  <c:v>2673.0</c:v>
                </c:pt>
                <c:pt idx="2673">
                  <c:v>2674.0</c:v>
                </c:pt>
                <c:pt idx="2674">
                  <c:v>2675.0</c:v>
                </c:pt>
                <c:pt idx="2675">
                  <c:v>2676.0</c:v>
                </c:pt>
                <c:pt idx="2676">
                  <c:v>2677.0</c:v>
                </c:pt>
                <c:pt idx="2677">
                  <c:v>2678.0</c:v>
                </c:pt>
                <c:pt idx="2678">
                  <c:v>2679.0</c:v>
                </c:pt>
                <c:pt idx="2679">
                  <c:v>2680.0</c:v>
                </c:pt>
                <c:pt idx="2680">
                  <c:v>2681.0</c:v>
                </c:pt>
                <c:pt idx="2681">
                  <c:v>2682.0</c:v>
                </c:pt>
                <c:pt idx="2682">
                  <c:v>2683.0</c:v>
                </c:pt>
                <c:pt idx="2683">
                  <c:v>2684.0</c:v>
                </c:pt>
                <c:pt idx="2684">
                  <c:v>2685.0</c:v>
                </c:pt>
                <c:pt idx="2685">
                  <c:v>2686.0</c:v>
                </c:pt>
                <c:pt idx="2686">
                  <c:v>2687.0</c:v>
                </c:pt>
                <c:pt idx="2687">
                  <c:v>2688.0</c:v>
                </c:pt>
                <c:pt idx="2688">
                  <c:v>2689.0</c:v>
                </c:pt>
                <c:pt idx="2689">
                  <c:v>2690.0</c:v>
                </c:pt>
                <c:pt idx="2690">
                  <c:v>2691.0</c:v>
                </c:pt>
                <c:pt idx="2691">
                  <c:v>2692.0</c:v>
                </c:pt>
                <c:pt idx="2692">
                  <c:v>2693.0</c:v>
                </c:pt>
                <c:pt idx="2693">
                  <c:v>2694.0</c:v>
                </c:pt>
                <c:pt idx="2694">
                  <c:v>2695.0</c:v>
                </c:pt>
                <c:pt idx="2695">
                  <c:v>2696.0</c:v>
                </c:pt>
                <c:pt idx="2696">
                  <c:v>2697.0</c:v>
                </c:pt>
                <c:pt idx="2697">
                  <c:v>2698.0</c:v>
                </c:pt>
                <c:pt idx="2698">
                  <c:v>2699.0</c:v>
                </c:pt>
                <c:pt idx="2699">
                  <c:v>2700.0</c:v>
                </c:pt>
                <c:pt idx="2700">
                  <c:v>2701.0</c:v>
                </c:pt>
                <c:pt idx="2701">
                  <c:v>2702.0</c:v>
                </c:pt>
                <c:pt idx="2702">
                  <c:v>2703.0</c:v>
                </c:pt>
                <c:pt idx="2703">
                  <c:v>2704.0</c:v>
                </c:pt>
                <c:pt idx="2704">
                  <c:v>2705.0</c:v>
                </c:pt>
                <c:pt idx="2705">
                  <c:v>2706.0</c:v>
                </c:pt>
                <c:pt idx="2706">
                  <c:v>2707.0</c:v>
                </c:pt>
                <c:pt idx="2707">
                  <c:v>2708.0</c:v>
                </c:pt>
                <c:pt idx="2708">
                  <c:v>2709.0</c:v>
                </c:pt>
                <c:pt idx="2709">
                  <c:v>2710.0</c:v>
                </c:pt>
                <c:pt idx="2710">
                  <c:v>2711.0</c:v>
                </c:pt>
                <c:pt idx="2711">
                  <c:v>2712.0</c:v>
                </c:pt>
                <c:pt idx="2712">
                  <c:v>2713.0</c:v>
                </c:pt>
                <c:pt idx="2713">
                  <c:v>2714.0</c:v>
                </c:pt>
                <c:pt idx="2714">
                  <c:v>2715.0</c:v>
                </c:pt>
                <c:pt idx="2715">
                  <c:v>2716.0</c:v>
                </c:pt>
                <c:pt idx="2716">
                  <c:v>2717.0</c:v>
                </c:pt>
                <c:pt idx="2717">
                  <c:v>2718.0</c:v>
                </c:pt>
                <c:pt idx="2718">
                  <c:v>2719.0</c:v>
                </c:pt>
                <c:pt idx="2719">
                  <c:v>2720.0</c:v>
                </c:pt>
                <c:pt idx="2720">
                  <c:v>2721.0</c:v>
                </c:pt>
                <c:pt idx="2721">
                  <c:v>2722.0</c:v>
                </c:pt>
                <c:pt idx="2722">
                  <c:v>2723.0</c:v>
                </c:pt>
                <c:pt idx="2723">
                  <c:v>2724.0</c:v>
                </c:pt>
                <c:pt idx="2724">
                  <c:v>2725.0</c:v>
                </c:pt>
                <c:pt idx="2725">
                  <c:v>2726.0</c:v>
                </c:pt>
                <c:pt idx="2726">
                  <c:v>2727.0</c:v>
                </c:pt>
                <c:pt idx="2727">
                  <c:v>2728.0</c:v>
                </c:pt>
                <c:pt idx="2728">
                  <c:v>2729.0</c:v>
                </c:pt>
                <c:pt idx="2729">
                  <c:v>2730.0</c:v>
                </c:pt>
                <c:pt idx="2730">
                  <c:v>2731.0</c:v>
                </c:pt>
                <c:pt idx="2731">
                  <c:v>2732.0</c:v>
                </c:pt>
                <c:pt idx="2732">
                  <c:v>2733.0</c:v>
                </c:pt>
                <c:pt idx="2733">
                  <c:v>2734.0</c:v>
                </c:pt>
                <c:pt idx="2734">
                  <c:v>2735.0</c:v>
                </c:pt>
                <c:pt idx="2735">
                  <c:v>2736.0</c:v>
                </c:pt>
                <c:pt idx="2736">
                  <c:v>2737.0</c:v>
                </c:pt>
                <c:pt idx="2737">
                  <c:v>2738.0</c:v>
                </c:pt>
                <c:pt idx="2738">
                  <c:v>2739.0</c:v>
                </c:pt>
                <c:pt idx="2739">
                  <c:v>2740.0</c:v>
                </c:pt>
                <c:pt idx="2740">
                  <c:v>2741.0</c:v>
                </c:pt>
                <c:pt idx="2741">
                  <c:v>2742.0</c:v>
                </c:pt>
                <c:pt idx="2742">
                  <c:v>2743.0</c:v>
                </c:pt>
                <c:pt idx="2743">
                  <c:v>2744.0</c:v>
                </c:pt>
                <c:pt idx="2744">
                  <c:v>2745.0</c:v>
                </c:pt>
                <c:pt idx="2745">
                  <c:v>2746.0</c:v>
                </c:pt>
                <c:pt idx="2746">
                  <c:v>2747.0</c:v>
                </c:pt>
                <c:pt idx="2747">
                  <c:v>2748.0</c:v>
                </c:pt>
                <c:pt idx="2748">
                  <c:v>2749.0</c:v>
                </c:pt>
                <c:pt idx="2749">
                  <c:v>2750.0</c:v>
                </c:pt>
                <c:pt idx="2750">
                  <c:v>2751.0</c:v>
                </c:pt>
                <c:pt idx="2751">
                  <c:v>2752.0</c:v>
                </c:pt>
                <c:pt idx="2752">
                  <c:v>2753.0</c:v>
                </c:pt>
                <c:pt idx="2753">
                  <c:v>2754.0</c:v>
                </c:pt>
                <c:pt idx="2754">
                  <c:v>2755.0</c:v>
                </c:pt>
                <c:pt idx="2755">
                  <c:v>2756.0</c:v>
                </c:pt>
                <c:pt idx="2756">
                  <c:v>2757.0</c:v>
                </c:pt>
                <c:pt idx="2757">
                  <c:v>2758.0</c:v>
                </c:pt>
                <c:pt idx="2758">
                  <c:v>2759.0</c:v>
                </c:pt>
                <c:pt idx="2759">
                  <c:v>2760.0</c:v>
                </c:pt>
                <c:pt idx="2760">
                  <c:v>2761.0</c:v>
                </c:pt>
                <c:pt idx="2761">
                  <c:v>2762.0</c:v>
                </c:pt>
                <c:pt idx="2762">
                  <c:v>2763.0</c:v>
                </c:pt>
                <c:pt idx="2763">
                  <c:v>2764.0</c:v>
                </c:pt>
                <c:pt idx="2764">
                  <c:v>2765.0</c:v>
                </c:pt>
                <c:pt idx="2765">
                  <c:v>2766.0</c:v>
                </c:pt>
                <c:pt idx="2766">
                  <c:v>2767.0</c:v>
                </c:pt>
                <c:pt idx="2767">
                  <c:v>2768.0</c:v>
                </c:pt>
                <c:pt idx="2768">
                  <c:v>2769.0</c:v>
                </c:pt>
                <c:pt idx="2769">
                  <c:v>2770.0</c:v>
                </c:pt>
                <c:pt idx="2770">
                  <c:v>2771.0</c:v>
                </c:pt>
                <c:pt idx="2771">
                  <c:v>2772.0</c:v>
                </c:pt>
                <c:pt idx="2772">
                  <c:v>2773.0</c:v>
                </c:pt>
                <c:pt idx="2773">
                  <c:v>2774.0</c:v>
                </c:pt>
                <c:pt idx="2774">
                  <c:v>2775.0</c:v>
                </c:pt>
                <c:pt idx="2775">
                  <c:v>2776.0</c:v>
                </c:pt>
                <c:pt idx="2776">
                  <c:v>2777.0</c:v>
                </c:pt>
                <c:pt idx="2777">
                  <c:v>2778.0</c:v>
                </c:pt>
                <c:pt idx="2778">
                  <c:v>2779.0</c:v>
                </c:pt>
                <c:pt idx="2779">
                  <c:v>2780.0</c:v>
                </c:pt>
                <c:pt idx="2780">
                  <c:v>2781.0</c:v>
                </c:pt>
                <c:pt idx="2781">
                  <c:v>2782.0</c:v>
                </c:pt>
                <c:pt idx="2782">
                  <c:v>2783.0</c:v>
                </c:pt>
                <c:pt idx="2783">
                  <c:v>2784.0</c:v>
                </c:pt>
                <c:pt idx="2784">
                  <c:v>2785.0</c:v>
                </c:pt>
                <c:pt idx="2785">
                  <c:v>2786.0</c:v>
                </c:pt>
                <c:pt idx="2786">
                  <c:v>2787.0</c:v>
                </c:pt>
                <c:pt idx="2787">
                  <c:v>2788.0</c:v>
                </c:pt>
                <c:pt idx="2788">
                  <c:v>2789.0</c:v>
                </c:pt>
                <c:pt idx="2789">
                  <c:v>2790.0</c:v>
                </c:pt>
                <c:pt idx="2790">
                  <c:v>2791.0</c:v>
                </c:pt>
                <c:pt idx="2791">
                  <c:v>2792.0</c:v>
                </c:pt>
                <c:pt idx="2792">
                  <c:v>2793.0</c:v>
                </c:pt>
                <c:pt idx="2793">
                  <c:v>2794.0</c:v>
                </c:pt>
                <c:pt idx="2794">
                  <c:v>2795.0</c:v>
                </c:pt>
                <c:pt idx="2795">
                  <c:v>2796.0</c:v>
                </c:pt>
                <c:pt idx="2796">
                  <c:v>2797.0</c:v>
                </c:pt>
                <c:pt idx="2797">
                  <c:v>2798.0</c:v>
                </c:pt>
                <c:pt idx="2798">
                  <c:v>2799.0</c:v>
                </c:pt>
                <c:pt idx="2799">
                  <c:v>2800.0</c:v>
                </c:pt>
                <c:pt idx="2800">
                  <c:v>2801.0</c:v>
                </c:pt>
                <c:pt idx="2801">
                  <c:v>2802.0</c:v>
                </c:pt>
                <c:pt idx="2802">
                  <c:v>2803.0</c:v>
                </c:pt>
                <c:pt idx="2803">
                  <c:v>2804.0</c:v>
                </c:pt>
                <c:pt idx="2804">
                  <c:v>2805.0</c:v>
                </c:pt>
                <c:pt idx="2805">
                  <c:v>2806.0</c:v>
                </c:pt>
                <c:pt idx="2806">
                  <c:v>2807.0</c:v>
                </c:pt>
                <c:pt idx="2807">
                  <c:v>2808.0</c:v>
                </c:pt>
                <c:pt idx="2808">
                  <c:v>2809.0</c:v>
                </c:pt>
                <c:pt idx="2809">
                  <c:v>2810.0</c:v>
                </c:pt>
                <c:pt idx="2810">
                  <c:v>2811.0</c:v>
                </c:pt>
                <c:pt idx="2811">
                  <c:v>2812.0</c:v>
                </c:pt>
                <c:pt idx="2812">
                  <c:v>2813.0</c:v>
                </c:pt>
                <c:pt idx="2813">
                  <c:v>2814.0</c:v>
                </c:pt>
                <c:pt idx="2814">
                  <c:v>2815.0</c:v>
                </c:pt>
                <c:pt idx="2815">
                  <c:v>2816.0</c:v>
                </c:pt>
                <c:pt idx="2816">
                  <c:v>2817.0</c:v>
                </c:pt>
                <c:pt idx="2817">
                  <c:v>2818.0</c:v>
                </c:pt>
                <c:pt idx="2818">
                  <c:v>2819.0</c:v>
                </c:pt>
                <c:pt idx="2819">
                  <c:v>2820.0</c:v>
                </c:pt>
                <c:pt idx="2820">
                  <c:v>2821.0</c:v>
                </c:pt>
                <c:pt idx="2821">
                  <c:v>2822.0</c:v>
                </c:pt>
                <c:pt idx="2822">
                  <c:v>2823.0</c:v>
                </c:pt>
                <c:pt idx="2823">
                  <c:v>2824.0</c:v>
                </c:pt>
                <c:pt idx="2824">
                  <c:v>2825.0</c:v>
                </c:pt>
                <c:pt idx="2825">
                  <c:v>2826.0</c:v>
                </c:pt>
                <c:pt idx="2826">
                  <c:v>2827.0</c:v>
                </c:pt>
                <c:pt idx="2827">
                  <c:v>2828.0</c:v>
                </c:pt>
                <c:pt idx="2828">
                  <c:v>2829.0</c:v>
                </c:pt>
                <c:pt idx="2829">
                  <c:v>2830.0</c:v>
                </c:pt>
                <c:pt idx="2830">
                  <c:v>2831.0</c:v>
                </c:pt>
                <c:pt idx="2831">
                  <c:v>2832.0</c:v>
                </c:pt>
                <c:pt idx="2832">
                  <c:v>2833.0</c:v>
                </c:pt>
                <c:pt idx="2833">
                  <c:v>2834.0</c:v>
                </c:pt>
                <c:pt idx="2834">
                  <c:v>2835.0</c:v>
                </c:pt>
                <c:pt idx="2835">
                  <c:v>2836.0</c:v>
                </c:pt>
                <c:pt idx="2836">
                  <c:v>2837.0</c:v>
                </c:pt>
                <c:pt idx="2837">
                  <c:v>2838.0</c:v>
                </c:pt>
                <c:pt idx="2838">
                  <c:v>2839.0</c:v>
                </c:pt>
                <c:pt idx="2839">
                  <c:v>2840.0</c:v>
                </c:pt>
                <c:pt idx="2840">
                  <c:v>2841.0</c:v>
                </c:pt>
                <c:pt idx="2841">
                  <c:v>2842.0</c:v>
                </c:pt>
                <c:pt idx="2842">
                  <c:v>2843.0</c:v>
                </c:pt>
                <c:pt idx="2843">
                  <c:v>2844.0</c:v>
                </c:pt>
                <c:pt idx="2844">
                  <c:v>2845.0</c:v>
                </c:pt>
                <c:pt idx="2845">
                  <c:v>2846.0</c:v>
                </c:pt>
                <c:pt idx="2846">
                  <c:v>2847.0</c:v>
                </c:pt>
                <c:pt idx="2847">
                  <c:v>2848.0</c:v>
                </c:pt>
                <c:pt idx="2848">
                  <c:v>2849.0</c:v>
                </c:pt>
                <c:pt idx="2849">
                  <c:v>2850.0</c:v>
                </c:pt>
                <c:pt idx="2850">
                  <c:v>2851.0</c:v>
                </c:pt>
                <c:pt idx="2851">
                  <c:v>2852.0</c:v>
                </c:pt>
                <c:pt idx="2852">
                  <c:v>2853.0</c:v>
                </c:pt>
                <c:pt idx="2853">
                  <c:v>2854.0</c:v>
                </c:pt>
                <c:pt idx="2854">
                  <c:v>2855.0</c:v>
                </c:pt>
                <c:pt idx="2855">
                  <c:v>2856.0</c:v>
                </c:pt>
                <c:pt idx="2856">
                  <c:v>2857.0</c:v>
                </c:pt>
                <c:pt idx="2857">
                  <c:v>2858.0</c:v>
                </c:pt>
                <c:pt idx="2858">
                  <c:v>2859.0</c:v>
                </c:pt>
                <c:pt idx="2859">
                  <c:v>2860.0</c:v>
                </c:pt>
                <c:pt idx="2860">
                  <c:v>2861.0</c:v>
                </c:pt>
                <c:pt idx="2861">
                  <c:v>2862.0</c:v>
                </c:pt>
                <c:pt idx="2862">
                  <c:v>2863.0</c:v>
                </c:pt>
                <c:pt idx="2863">
                  <c:v>2864.0</c:v>
                </c:pt>
                <c:pt idx="2864">
                  <c:v>2865.0</c:v>
                </c:pt>
                <c:pt idx="2865">
                  <c:v>2866.0</c:v>
                </c:pt>
                <c:pt idx="2866">
                  <c:v>2867.0</c:v>
                </c:pt>
                <c:pt idx="2867">
                  <c:v>2868.0</c:v>
                </c:pt>
                <c:pt idx="2868">
                  <c:v>2869.0</c:v>
                </c:pt>
                <c:pt idx="2869">
                  <c:v>2870.0</c:v>
                </c:pt>
                <c:pt idx="2870">
                  <c:v>2871.0</c:v>
                </c:pt>
                <c:pt idx="2871">
                  <c:v>2872.0</c:v>
                </c:pt>
                <c:pt idx="2872">
                  <c:v>2873.0</c:v>
                </c:pt>
                <c:pt idx="2873">
                  <c:v>2874.0</c:v>
                </c:pt>
                <c:pt idx="2874">
                  <c:v>2875.0</c:v>
                </c:pt>
                <c:pt idx="2875">
                  <c:v>2876.0</c:v>
                </c:pt>
                <c:pt idx="2876">
                  <c:v>2877.0</c:v>
                </c:pt>
                <c:pt idx="2877">
                  <c:v>2878.0</c:v>
                </c:pt>
                <c:pt idx="2878">
                  <c:v>2879.0</c:v>
                </c:pt>
                <c:pt idx="2879">
                  <c:v>2880.0</c:v>
                </c:pt>
                <c:pt idx="2880">
                  <c:v>2881.0</c:v>
                </c:pt>
                <c:pt idx="2881">
                  <c:v>2882.0</c:v>
                </c:pt>
                <c:pt idx="2882">
                  <c:v>2883.0</c:v>
                </c:pt>
                <c:pt idx="2883">
                  <c:v>2884.0</c:v>
                </c:pt>
                <c:pt idx="2884">
                  <c:v>2885.0</c:v>
                </c:pt>
                <c:pt idx="2885">
                  <c:v>2886.0</c:v>
                </c:pt>
                <c:pt idx="2886">
                  <c:v>2887.0</c:v>
                </c:pt>
                <c:pt idx="2887">
                  <c:v>2888.0</c:v>
                </c:pt>
                <c:pt idx="2888">
                  <c:v>2889.0</c:v>
                </c:pt>
                <c:pt idx="2889">
                  <c:v>2890.0</c:v>
                </c:pt>
                <c:pt idx="2890">
                  <c:v>2891.0</c:v>
                </c:pt>
                <c:pt idx="2891">
                  <c:v>2892.0</c:v>
                </c:pt>
                <c:pt idx="2892">
                  <c:v>2893.0</c:v>
                </c:pt>
                <c:pt idx="2893">
                  <c:v>2894.0</c:v>
                </c:pt>
                <c:pt idx="2894">
                  <c:v>2895.0</c:v>
                </c:pt>
                <c:pt idx="2895">
                  <c:v>2896.0</c:v>
                </c:pt>
                <c:pt idx="2896">
                  <c:v>2897.0</c:v>
                </c:pt>
                <c:pt idx="2897">
                  <c:v>2898.0</c:v>
                </c:pt>
                <c:pt idx="2898">
                  <c:v>2899.0</c:v>
                </c:pt>
                <c:pt idx="2899">
                  <c:v>2900.0</c:v>
                </c:pt>
                <c:pt idx="2900">
                  <c:v>2901.0</c:v>
                </c:pt>
                <c:pt idx="2901">
                  <c:v>2902.0</c:v>
                </c:pt>
                <c:pt idx="2902">
                  <c:v>2903.0</c:v>
                </c:pt>
                <c:pt idx="2903">
                  <c:v>2904.0</c:v>
                </c:pt>
                <c:pt idx="2904">
                  <c:v>2905.0</c:v>
                </c:pt>
                <c:pt idx="2905">
                  <c:v>2906.0</c:v>
                </c:pt>
                <c:pt idx="2906">
                  <c:v>2907.0</c:v>
                </c:pt>
                <c:pt idx="2907">
                  <c:v>2908.0</c:v>
                </c:pt>
                <c:pt idx="2908">
                  <c:v>2909.0</c:v>
                </c:pt>
                <c:pt idx="2909">
                  <c:v>2910.0</c:v>
                </c:pt>
                <c:pt idx="2910">
                  <c:v>2911.0</c:v>
                </c:pt>
                <c:pt idx="2911">
                  <c:v>2912.0</c:v>
                </c:pt>
                <c:pt idx="2912">
                  <c:v>2913.0</c:v>
                </c:pt>
                <c:pt idx="2913">
                  <c:v>2914.0</c:v>
                </c:pt>
                <c:pt idx="2914">
                  <c:v>2915.0</c:v>
                </c:pt>
                <c:pt idx="2915">
                  <c:v>2916.0</c:v>
                </c:pt>
                <c:pt idx="2916">
                  <c:v>2917.0</c:v>
                </c:pt>
                <c:pt idx="2917">
                  <c:v>2918.0</c:v>
                </c:pt>
                <c:pt idx="2918">
                  <c:v>2919.0</c:v>
                </c:pt>
                <c:pt idx="2919">
                  <c:v>2920.0</c:v>
                </c:pt>
                <c:pt idx="2920">
                  <c:v>2921.0</c:v>
                </c:pt>
                <c:pt idx="2921">
                  <c:v>2922.0</c:v>
                </c:pt>
                <c:pt idx="2922">
                  <c:v>2923.0</c:v>
                </c:pt>
                <c:pt idx="2923">
                  <c:v>2924.0</c:v>
                </c:pt>
                <c:pt idx="2924">
                  <c:v>2925.0</c:v>
                </c:pt>
                <c:pt idx="2925">
                  <c:v>2926.0</c:v>
                </c:pt>
                <c:pt idx="2926">
                  <c:v>2927.0</c:v>
                </c:pt>
                <c:pt idx="2927">
                  <c:v>2928.0</c:v>
                </c:pt>
                <c:pt idx="2928">
                  <c:v>2929.0</c:v>
                </c:pt>
                <c:pt idx="2929">
                  <c:v>2930.0</c:v>
                </c:pt>
                <c:pt idx="2930">
                  <c:v>2931.0</c:v>
                </c:pt>
                <c:pt idx="2931">
                  <c:v>2932.0</c:v>
                </c:pt>
                <c:pt idx="2932">
                  <c:v>2933.0</c:v>
                </c:pt>
                <c:pt idx="2933">
                  <c:v>2934.0</c:v>
                </c:pt>
                <c:pt idx="2934">
                  <c:v>2935.0</c:v>
                </c:pt>
                <c:pt idx="2935">
                  <c:v>2936.0</c:v>
                </c:pt>
                <c:pt idx="2936">
                  <c:v>2937.0</c:v>
                </c:pt>
                <c:pt idx="2937">
                  <c:v>2938.0</c:v>
                </c:pt>
                <c:pt idx="2938">
                  <c:v>2939.0</c:v>
                </c:pt>
                <c:pt idx="2939">
                  <c:v>2940.0</c:v>
                </c:pt>
                <c:pt idx="2940">
                  <c:v>2941.0</c:v>
                </c:pt>
                <c:pt idx="2941">
                  <c:v>2942.0</c:v>
                </c:pt>
                <c:pt idx="2942">
                  <c:v>2943.0</c:v>
                </c:pt>
                <c:pt idx="2943">
                  <c:v>2944.0</c:v>
                </c:pt>
                <c:pt idx="2944">
                  <c:v>2945.0</c:v>
                </c:pt>
                <c:pt idx="2945">
                  <c:v>2946.0</c:v>
                </c:pt>
                <c:pt idx="2946">
                  <c:v>2947.0</c:v>
                </c:pt>
                <c:pt idx="2947">
                  <c:v>2948.0</c:v>
                </c:pt>
                <c:pt idx="2948">
                  <c:v>2949.0</c:v>
                </c:pt>
                <c:pt idx="2949">
                  <c:v>2950.0</c:v>
                </c:pt>
                <c:pt idx="2950">
                  <c:v>2951.0</c:v>
                </c:pt>
                <c:pt idx="2951">
                  <c:v>2952.0</c:v>
                </c:pt>
                <c:pt idx="2952">
                  <c:v>2953.0</c:v>
                </c:pt>
                <c:pt idx="2953">
                  <c:v>2954.0</c:v>
                </c:pt>
                <c:pt idx="2954">
                  <c:v>2955.0</c:v>
                </c:pt>
                <c:pt idx="2955">
                  <c:v>2956.0</c:v>
                </c:pt>
                <c:pt idx="2956">
                  <c:v>2957.0</c:v>
                </c:pt>
                <c:pt idx="2957">
                  <c:v>2958.0</c:v>
                </c:pt>
                <c:pt idx="2958">
                  <c:v>2959.0</c:v>
                </c:pt>
                <c:pt idx="2959">
                  <c:v>2960.0</c:v>
                </c:pt>
                <c:pt idx="2960">
                  <c:v>2961.0</c:v>
                </c:pt>
                <c:pt idx="2961">
                  <c:v>2962.0</c:v>
                </c:pt>
                <c:pt idx="2962">
                  <c:v>2963.0</c:v>
                </c:pt>
                <c:pt idx="2963">
                  <c:v>2964.0</c:v>
                </c:pt>
                <c:pt idx="2964">
                  <c:v>2965.0</c:v>
                </c:pt>
                <c:pt idx="2965">
                  <c:v>2966.0</c:v>
                </c:pt>
                <c:pt idx="2966">
                  <c:v>2967.0</c:v>
                </c:pt>
                <c:pt idx="2967">
                  <c:v>2968.0</c:v>
                </c:pt>
                <c:pt idx="2968">
                  <c:v>2969.0</c:v>
                </c:pt>
                <c:pt idx="2969">
                  <c:v>2970.0</c:v>
                </c:pt>
                <c:pt idx="2970">
                  <c:v>2971.0</c:v>
                </c:pt>
                <c:pt idx="2971">
                  <c:v>2972.0</c:v>
                </c:pt>
                <c:pt idx="2972">
                  <c:v>2973.0</c:v>
                </c:pt>
                <c:pt idx="2973">
                  <c:v>2974.0</c:v>
                </c:pt>
                <c:pt idx="2974">
                  <c:v>2975.0</c:v>
                </c:pt>
                <c:pt idx="2975">
                  <c:v>2976.0</c:v>
                </c:pt>
                <c:pt idx="2976">
                  <c:v>2977.0</c:v>
                </c:pt>
                <c:pt idx="2977">
                  <c:v>2978.0</c:v>
                </c:pt>
                <c:pt idx="2978">
                  <c:v>2979.0</c:v>
                </c:pt>
                <c:pt idx="2979">
                  <c:v>2980.0</c:v>
                </c:pt>
                <c:pt idx="2980">
                  <c:v>2981.0</c:v>
                </c:pt>
                <c:pt idx="2981">
                  <c:v>2982.0</c:v>
                </c:pt>
                <c:pt idx="2982">
                  <c:v>2983.0</c:v>
                </c:pt>
                <c:pt idx="2983">
                  <c:v>2984.0</c:v>
                </c:pt>
                <c:pt idx="2984">
                  <c:v>2985.0</c:v>
                </c:pt>
                <c:pt idx="2985">
                  <c:v>2986.0</c:v>
                </c:pt>
                <c:pt idx="2986">
                  <c:v>2987.0</c:v>
                </c:pt>
                <c:pt idx="2987">
                  <c:v>2988.0</c:v>
                </c:pt>
                <c:pt idx="2988">
                  <c:v>2989.0</c:v>
                </c:pt>
                <c:pt idx="2989">
                  <c:v>2990.0</c:v>
                </c:pt>
                <c:pt idx="2990">
                  <c:v>2991.0</c:v>
                </c:pt>
                <c:pt idx="2991">
                  <c:v>2992.0</c:v>
                </c:pt>
                <c:pt idx="2992">
                  <c:v>2993.0</c:v>
                </c:pt>
                <c:pt idx="2993">
                  <c:v>2994.0</c:v>
                </c:pt>
                <c:pt idx="2994">
                  <c:v>2995.0</c:v>
                </c:pt>
                <c:pt idx="2995">
                  <c:v>2996.0</c:v>
                </c:pt>
                <c:pt idx="2996">
                  <c:v>2997.0</c:v>
                </c:pt>
                <c:pt idx="2997">
                  <c:v>2998.0</c:v>
                </c:pt>
                <c:pt idx="2998">
                  <c:v>2999.0</c:v>
                </c:pt>
                <c:pt idx="2999">
                  <c:v>3000.0</c:v>
                </c:pt>
                <c:pt idx="3000">
                  <c:v>3001.0</c:v>
                </c:pt>
                <c:pt idx="3001">
                  <c:v>3002.0</c:v>
                </c:pt>
                <c:pt idx="3002">
                  <c:v>3003.0</c:v>
                </c:pt>
                <c:pt idx="3003">
                  <c:v>3004.0</c:v>
                </c:pt>
                <c:pt idx="3004">
                  <c:v>3005.0</c:v>
                </c:pt>
                <c:pt idx="3005">
                  <c:v>3006.0</c:v>
                </c:pt>
                <c:pt idx="3006">
                  <c:v>3007.0</c:v>
                </c:pt>
                <c:pt idx="3007">
                  <c:v>3008.0</c:v>
                </c:pt>
                <c:pt idx="3008">
                  <c:v>3009.0</c:v>
                </c:pt>
                <c:pt idx="3009">
                  <c:v>3010.0</c:v>
                </c:pt>
                <c:pt idx="3010">
                  <c:v>3011.0</c:v>
                </c:pt>
                <c:pt idx="3011">
                  <c:v>3012.0</c:v>
                </c:pt>
                <c:pt idx="3012">
                  <c:v>3013.0</c:v>
                </c:pt>
                <c:pt idx="3013">
                  <c:v>3014.0</c:v>
                </c:pt>
                <c:pt idx="3014">
                  <c:v>3015.0</c:v>
                </c:pt>
                <c:pt idx="3015">
                  <c:v>3016.0</c:v>
                </c:pt>
                <c:pt idx="3016">
                  <c:v>3017.0</c:v>
                </c:pt>
                <c:pt idx="3017">
                  <c:v>3018.0</c:v>
                </c:pt>
                <c:pt idx="3018">
                  <c:v>3019.0</c:v>
                </c:pt>
                <c:pt idx="3019">
                  <c:v>3020.0</c:v>
                </c:pt>
                <c:pt idx="3020">
                  <c:v>3021.0</c:v>
                </c:pt>
                <c:pt idx="3021">
                  <c:v>3022.0</c:v>
                </c:pt>
                <c:pt idx="3022">
                  <c:v>3023.0</c:v>
                </c:pt>
                <c:pt idx="3023">
                  <c:v>3024.0</c:v>
                </c:pt>
                <c:pt idx="3024">
                  <c:v>3025.0</c:v>
                </c:pt>
                <c:pt idx="3025">
                  <c:v>3026.0</c:v>
                </c:pt>
                <c:pt idx="3026">
                  <c:v>3027.0</c:v>
                </c:pt>
                <c:pt idx="3027">
                  <c:v>3028.0</c:v>
                </c:pt>
                <c:pt idx="3028">
                  <c:v>3029.0</c:v>
                </c:pt>
                <c:pt idx="3029">
                  <c:v>3030.0</c:v>
                </c:pt>
                <c:pt idx="3030">
                  <c:v>3031.0</c:v>
                </c:pt>
                <c:pt idx="3031">
                  <c:v>3032.0</c:v>
                </c:pt>
                <c:pt idx="3032">
                  <c:v>3033.0</c:v>
                </c:pt>
                <c:pt idx="3033">
                  <c:v>3034.0</c:v>
                </c:pt>
                <c:pt idx="3034">
                  <c:v>3035.0</c:v>
                </c:pt>
                <c:pt idx="3035">
                  <c:v>3036.0</c:v>
                </c:pt>
                <c:pt idx="3036">
                  <c:v>3037.0</c:v>
                </c:pt>
                <c:pt idx="3037">
                  <c:v>3038.0</c:v>
                </c:pt>
                <c:pt idx="3038">
                  <c:v>3039.0</c:v>
                </c:pt>
                <c:pt idx="3039">
                  <c:v>3040.0</c:v>
                </c:pt>
                <c:pt idx="3040">
                  <c:v>3041.0</c:v>
                </c:pt>
                <c:pt idx="3041">
                  <c:v>3042.0</c:v>
                </c:pt>
                <c:pt idx="3042">
                  <c:v>3043.0</c:v>
                </c:pt>
                <c:pt idx="3043">
                  <c:v>3044.0</c:v>
                </c:pt>
                <c:pt idx="3044">
                  <c:v>3045.0</c:v>
                </c:pt>
                <c:pt idx="3045">
                  <c:v>3046.0</c:v>
                </c:pt>
                <c:pt idx="3046">
                  <c:v>3047.0</c:v>
                </c:pt>
                <c:pt idx="3047">
                  <c:v>3048.0</c:v>
                </c:pt>
                <c:pt idx="3048">
                  <c:v>3049.0</c:v>
                </c:pt>
                <c:pt idx="3049">
                  <c:v>3050.0</c:v>
                </c:pt>
                <c:pt idx="3050">
                  <c:v>3051.0</c:v>
                </c:pt>
                <c:pt idx="3051">
                  <c:v>3052.0</c:v>
                </c:pt>
                <c:pt idx="3052">
                  <c:v>3053.0</c:v>
                </c:pt>
                <c:pt idx="3053">
                  <c:v>3054.0</c:v>
                </c:pt>
                <c:pt idx="3054">
                  <c:v>3055.0</c:v>
                </c:pt>
                <c:pt idx="3055">
                  <c:v>3056.0</c:v>
                </c:pt>
                <c:pt idx="3056">
                  <c:v>3057.0</c:v>
                </c:pt>
                <c:pt idx="3057">
                  <c:v>3058.0</c:v>
                </c:pt>
                <c:pt idx="3058">
                  <c:v>3059.0</c:v>
                </c:pt>
                <c:pt idx="3059">
                  <c:v>3060.0</c:v>
                </c:pt>
                <c:pt idx="3060">
                  <c:v>3061.0</c:v>
                </c:pt>
                <c:pt idx="3061">
                  <c:v>3062.0</c:v>
                </c:pt>
                <c:pt idx="3062">
                  <c:v>3063.0</c:v>
                </c:pt>
                <c:pt idx="3063">
                  <c:v>3064.0</c:v>
                </c:pt>
                <c:pt idx="3064">
                  <c:v>3065.0</c:v>
                </c:pt>
                <c:pt idx="3065">
                  <c:v>3066.0</c:v>
                </c:pt>
                <c:pt idx="3066">
                  <c:v>3067.0</c:v>
                </c:pt>
                <c:pt idx="3067">
                  <c:v>3068.0</c:v>
                </c:pt>
                <c:pt idx="3068">
                  <c:v>3069.0</c:v>
                </c:pt>
                <c:pt idx="3069">
                  <c:v>3070.0</c:v>
                </c:pt>
                <c:pt idx="3070">
                  <c:v>3071.0</c:v>
                </c:pt>
                <c:pt idx="3071">
                  <c:v>3072.0</c:v>
                </c:pt>
                <c:pt idx="3072">
                  <c:v>3073.0</c:v>
                </c:pt>
                <c:pt idx="3073">
                  <c:v>3074.0</c:v>
                </c:pt>
                <c:pt idx="3074">
                  <c:v>3075.0</c:v>
                </c:pt>
                <c:pt idx="3075">
                  <c:v>3076.0</c:v>
                </c:pt>
                <c:pt idx="3076">
                  <c:v>3077.0</c:v>
                </c:pt>
                <c:pt idx="3077">
                  <c:v>3078.0</c:v>
                </c:pt>
                <c:pt idx="3078">
                  <c:v>3079.0</c:v>
                </c:pt>
                <c:pt idx="3079">
                  <c:v>3080.0</c:v>
                </c:pt>
                <c:pt idx="3080">
                  <c:v>3081.0</c:v>
                </c:pt>
                <c:pt idx="3081">
                  <c:v>3082.0</c:v>
                </c:pt>
                <c:pt idx="3082">
                  <c:v>3083.0</c:v>
                </c:pt>
                <c:pt idx="3083">
                  <c:v>3084.0</c:v>
                </c:pt>
                <c:pt idx="3084">
                  <c:v>3085.0</c:v>
                </c:pt>
                <c:pt idx="3085">
                  <c:v>3086.0</c:v>
                </c:pt>
                <c:pt idx="3086">
                  <c:v>3087.0</c:v>
                </c:pt>
                <c:pt idx="3087">
                  <c:v>3088.0</c:v>
                </c:pt>
                <c:pt idx="3088">
                  <c:v>3089.0</c:v>
                </c:pt>
                <c:pt idx="3089">
                  <c:v>3090.0</c:v>
                </c:pt>
                <c:pt idx="3090">
                  <c:v>3091.0</c:v>
                </c:pt>
                <c:pt idx="3091">
                  <c:v>3092.0</c:v>
                </c:pt>
                <c:pt idx="3092">
                  <c:v>3093.0</c:v>
                </c:pt>
                <c:pt idx="3093">
                  <c:v>3094.0</c:v>
                </c:pt>
                <c:pt idx="3094">
                  <c:v>3095.0</c:v>
                </c:pt>
                <c:pt idx="3095">
                  <c:v>3096.0</c:v>
                </c:pt>
                <c:pt idx="3096">
                  <c:v>3097.0</c:v>
                </c:pt>
                <c:pt idx="3097">
                  <c:v>3098.0</c:v>
                </c:pt>
                <c:pt idx="3098">
                  <c:v>3099.0</c:v>
                </c:pt>
                <c:pt idx="3099">
                  <c:v>3100.0</c:v>
                </c:pt>
                <c:pt idx="3100">
                  <c:v>3101.0</c:v>
                </c:pt>
                <c:pt idx="3101">
                  <c:v>3102.0</c:v>
                </c:pt>
                <c:pt idx="3102">
                  <c:v>3103.0</c:v>
                </c:pt>
                <c:pt idx="3103">
                  <c:v>3104.0</c:v>
                </c:pt>
                <c:pt idx="3104">
                  <c:v>3105.0</c:v>
                </c:pt>
                <c:pt idx="3105">
                  <c:v>3106.0</c:v>
                </c:pt>
                <c:pt idx="3106">
                  <c:v>3107.0</c:v>
                </c:pt>
                <c:pt idx="3107">
                  <c:v>3108.0</c:v>
                </c:pt>
                <c:pt idx="3108">
                  <c:v>3109.0</c:v>
                </c:pt>
                <c:pt idx="3109">
                  <c:v>3110.0</c:v>
                </c:pt>
                <c:pt idx="3110">
                  <c:v>3111.0</c:v>
                </c:pt>
                <c:pt idx="3111">
                  <c:v>3112.0</c:v>
                </c:pt>
                <c:pt idx="3112">
                  <c:v>3113.0</c:v>
                </c:pt>
                <c:pt idx="3113">
                  <c:v>3114.0</c:v>
                </c:pt>
                <c:pt idx="3114">
                  <c:v>3115.0</c:v>
                </c:pt>
                <c:pt idx="3115">
                  <c:v>3116.0</c:v>
                </c:pt>
                <c:pt idx="3116">
                  <c:v>3117.0</c:v>
                </c:pt>
                <c:pt idx="3117">
                  <c:v>3118.0</c:v>
                </c:pt>
                <c:pt idx="3118">
                  <c:v>3119.0</c:v>
                </c:pt>
                <c:pt idx="3119">
                  <c:v>3120.0</c:v>
                </c:pt>
                <c:pt idx="3120">
                  <c:v>3121.0</c:v>
                </c:pt>
                <c:pt idx="3121">
                  <c:v>3122.0</c:v>
                </c:pt>
                <c:pt idx="3122">
                  <c:v>3123.0</c:v>
                </c:pt>
                <c:pt idx="3123">
                  <c:v>3124.0</c:v>
                </c:pt>
                <c:pt idx="3124">
                  <c:v>3125.0</c:v>
                </c:pt>
                <c:pt idx="3125">
                  <c:v>3126.0</c:v>
                </c:pt>
                <c:pt idx="3126">
                  <c:v>3127.0</c:v>
                </c:pt>
                <c:pt idx="3127">
                  <c:v>3128.0</c:v>
                </c:pt>
                <c:pt idx="3128">
                  <c:v>3129.0</c:v>
                </c:pt>
                <c:pt idx="3129">
                  <c:v>3130.0</c:v>
                </c:pt>
                <c:pt idx="3130">
                  <c:v>3131.0</c:v>
                </c:pt>
                <c:pt idx="3131">
                  <c:v>3132.0</c:v>
                </c:pt>
                <c:pt idx="3132">
                  <c:v>3133.0</c:v>
                </c:pt>
                <c:pt idx="3133">
                  <c:v>3134.0</c:v>
                </c:pt>
                <c:pt idx="3134">
                  <c:v>3135.0</c:v>
                </c:pt>
                <c:pt idx="3135">
                  <c:v>3136.0</c:v>
                </c:pt>
                <c:pt idx="3136">
                  <c:v>3137.0</c:v>
                </c:pt>
                <c:pt idx="3137">
                  <c:v>3138.0</c:v>
                </c:pt>
                <c:pt idx="3138">
                  <c:v>3139.0</c:v>
                </c:pt>
                <c:pt idx="3139">
                  <c:v>3140.0</c:v>
                </c:pt>
                <c:pt idx="3140">
                  <c:v>3141.0</c:v>
                </c:pt>
                <c:pt idx="3141">
                  <c:v>3142.0</c:v>
                </c:pt>
                <c:pt idx="3142">
                  <c:v>3143.0</c:v>
                </c:pt>
                <c:pt idx="3143">
                  <c:v>3144.0</c:v>
                </c:pt>
                <c:pt idx="3144">
                  <c:v>3145.0</c:v>
                </c:pt>
                <c:pt idx="3145">
                  <c:v>3146.0</c:v>
                </c:pt>
                <c:pt idx="3146">
                  <c:v>3147.0</c:v>
                </c:pt>
                <c:pt idx="3147">
                  <c:v>3148.0</c:v>
                </c:pt>
                <c:pt idx="3148">
                  <c:v>3149.0</c:v>
                </c:pt>
                <c:pt idx="3149">
                  <c:v>3150.0</c:v>
                </c:pt>
                <c:pt idx="3150">
                  <c:v>3151.0</c:v>
                </c:pt>
                <c:pt idx="3151">
                  <c:v>3152.0</c:v>
                </c:pt>
                <c:pt idx="3152">
                  <c:v>3153.0</c:v>
                </c:pt>
                <c:pt idx="3153">
                  <c:v>3154.0</c:v>
                </c:pt>
                <c:pt idx="3154">
                  <c:v>3155.0</c:v>
                </c:pt>
                <c:pt idx="3155">
                  <c:v>3156.0</c:v>
                </c:pt>
                <c:pt idx="3156">
                  <c:v>3157.0</c:v>
                </c:pt>
                <c:pt idx="3157">
                  <c:v>3158.0</c:v>
                </c:pt>
                <c:pt idx="3158">
                  <c:v>3159.0</c:v>
                </c:pt>
                <c:pt idx="3159">
                  <c:v>3160.0</c:v>
                </c:pt>
                <c:pt idx="3160">
                  <c:v>3161.0</c:v>
                </c:pt>
                <c:pt idx="3161">
                  <c:v>3162.0</c:v>
                </c:pt>
                <c:pt idx="3162">
                  <c:v>3163.0</c:v>
                </c:pt>
                <c:pt idx="3163">
                  <c:v>3164.0</c:v>
                </c:pt>
                <c:pt idx="3164">
                  <c:v>3165.0</c:v>
                </c:pt>
                <c:pt idx="3165">
                  <c:v>3166.0</c:v>
                </c:pt>
                <c:pt idx="3166">
                  <c:v>3167.0</c:v>
                </c:pt>
                <c:pt idx="3167">
                  <c:v>3168.0</c:v>
                </c:pt>
                <c:pt idx="3168">
                  <c:v>3169.0</c:v>
                </c:pt>
                <c:pt idx="3169">
                  <c:v>3170.0</c:v>
                </c:pt>
                <c:pt idx="3170">
                  <c:v>3171.0</c:v>
                </c:pt>
                <c:pt idx="3171">
                  <c:v>3172.0</c:v>
                </c:pt>
                <c:pt idx="3172">
                  <c:v>3173.0</c:v>
                </c:pt>
                <c:pt idx="3173">
                  <c:v>3174.0</c:v>
                </c:pt>
                <c:pt idx="3174">
                  <c:v>3175.0</c:v>
                </c:pt>
                <c:pt idx="3175">
                  <c:v>3176.0</c:v>
                </c:pt>
                <c:pt idx="3176">
                  <c:v>3177.0</c:v>
                </c:pt>
                <c:pt idx="3177">
                  <c:v>3178.0</c:v>
                </c:pt>
                <c:pt idx="3178">
                  <c:v>3179.0</c:v>
                </c:pt>
                <c:pt idx="3179">
                  <c:v>3180.0</c:v>
                </c:pt>
                <c:pt idx="3180">
                  <c:v>3181.0</c:v>
                </c:pt>
                <c:pt idx="3181">
                  <c:v>3182.0</c:v>
                </c:pt>
                <c:pt idx="3182">
                  <c:v>3183.0</c:v>
                </c:pt>
                <c:pt idx="3183">
                  <c:v>3184.0</c:v>
                </c:pt>
                <c:pt idx="3184">
                  <c:v>3185.0</c:v>
                </c:pt>
                <c:pt idx="3185">
                  <c:v>3186.0</c:v>
                </c:pt>
                <c:pt idx="3186">
                  <c:v>3187.0</c:v>
                </c:pt>
                <c:pt idx="3187">
                  <c:v>3188.0</c:v>
                </c:pt>
                <c:pt idx="3188">
                  <c:v>3189.0</c:v>
                </c:pt>
                <c:pt idx="3189">
                  <c:v>3190.0</c:v>
                </c:pt>
                <c:pt idx="3190">
                  <c:v>3191.0</c:v>
                </c:pt>
                <c:pt idx="3191">
                  <c:v>3192.0</c:v>
                </c:pt>
                <c:pt idx="3192">
                  <c:v>3193.0</c:v>
                </c:pt>
                <c:pt idx="3193">
                  <c:v>3194.0</c:v>
                </c:pt>
                <c:pt idx="3194">
                  <c:v>3195.0</c:v>
                </c:pt>
                <c:pt idx="3195">
                  <c:v>3196.0</c:v>
                </c:pt>
                <c:pt idx="3196">
                  <c:v>3197.0</c:v>
                </c:pt>
                <c:pt idx="3197">
                  <c:v>3198.0</c:v>
                </c:pt>
                <c:pt idx="3198">
                  <c:v>3199.0</c:v>
                </c:pt>
                <c:pt idx="3199">
                  <c:v>3200.0</c:v>
                </c:pt>
                <c:pt idx="3200">
                  <c:v>3201.0</c:v>
                </c:pt>
                <c:pt idx="3201">
                  <c:v>3202.0</c:v>
                </c:pt>
                <c:pt idx="3202">
                  <c:v>3203.0</c:v>
                </c:pt>
                <c:pt idx="3203">
                  <c:v>3204.0</c:v>
                </c:pt>
                <c:pt idx="3204">
                  <c:v>3205.0</c:v>
                </c:pt>
                <c:pt idx="3205">
                  <c:v>3206.0</c:v>
                </c:pt>
                <c:pt idx="3206">
                  <c:v>3207.0</c:v>
                </c:pt>
                <c:pt idx="3207">
                  <c:v>3208.0</c:v>
                </c:pt>
                <c:pt idx="3208">
                  <c:v>3209.0</c:v>
                </c:pt>
                <c:pt idx="3209">
                  <c:v>3210.0</c:v>
                </c:pt>
                <c:pt idx="3210">
                  <c:v>3211.0</c:v>
                </c:pt>
                <c:pt idx="3211">
                  <c:v>3212.0</c:v>
                </c:pt>
                <c:pt idx="3212">
                  <c:v>3213.0</c:v>
                </c:pt>
                <c:pt idx="3213">
                  <c:v>3214.0</c:v>
                </c:pt>
                <c:pt idx="3214">
                  <c:v>3215.0</c:v>
                </c:pt>
                <c:pt idx="3215">
                  <c:v>3216.0</c:v>
                </c:pt>
                <c:pt idx="3216">
                  <c:v>3217.0</c:v>
                </c:pt>
                <c:pt idx="3217">
                  <c:v>3218.0</c:v>
                </c:pt>
                <c:pt idx="3218">
                  <c:v>3219.0</c:v>
                </c:pt>
                <c:pt idx="3219">
                  <c:v>3220.0</c:v>
                </c:pt>
                <c:pt idx="3220">
                  <c:v>3221.0</c:v>
                </c:pt>
                <c:pt idx="3221">
                  <c:v>3222.0</c:v>
                </c:pt>
                <c:pt idx="3222">
                  <c:v>3223.0</c:v>
                </c:pt>
                <c:pt idx="3223">
                  <c:v>3224.0</c:v>
                </c:pt>
                <c:pt idx="3224">
                  <c:v>3225.0</c:v>
                </c:pt>
                <c:pt idx="3225">
                  <c:v>3226.0</c:v>
                </c:pt>
                <c:pt idx="3226">
                  <c:v>3227.0</c:v>
                </c:pt>
                <c:pt idx="3227">
                  <c:v>3228.0</c:v>
                </c:pt>
                <c:pt idx="3228">
                  <c:v>3229.0</c:v>
                </c:pt>
                <c:pt idx="3229">
                  <c:v>3230.0</c:v>
                </c:pt>
                <c:pt idx="3230">
                  <c:v>3231.0</c:v>
                </c:pt>
                <c:pt idx="3231">
                  <c:v>3232.0</c:v>
                </c:pt>
                <c:pt idx="3232">
                  <c:v>3233.0</c:v>
                </c:pt>
                <c:pt idx="3233">
                  <c:v>3234.0</c:v>
                </c:pt>
                <c:pt idx="3234">
                  <c:v>3235.0</c:v>
                </c:pt>
                <c:pt idx="3235">
                  <c:v>3236.0</c:v>
                </c:pt>
                <c:pt idx="3236">
                  <c:v>3237.0</c:v>
                </c:pt>
                <c:pt idx="3237">
                  <c:v>3238.0</c:v>
                </c:pt>
                <c:pt idx="3238">
                  <c:v>3239.0</c:v>
                </c:pt>
                <c:pt idx="3239">
                  <c:v>3240.0</c:v>
                </c:pt>
                <c:pt idx="3240">
                  <c:v>3241.0</c:v>
                </c:pt>
                <c:pt idx="3241">
                  <c:v>3242.0</c:v>
                </c:pt>
                <c:pt idx="3242">
                  <c:v>3243.0</c:v>
                </c:pt>
                <c:pt idx="3243">
                  <c:v>3244.0</c:v>
                </c:pt>
                <c:pt idx="3244">
                  <c:v>3245.0</c:v>
                </c:pt>
                <c:pt idx="3245">
                  <c:v>3246.0</c:v>
                </c:pt>
                <c:pt idx="3246">
                  <c:v>3247.0</c:v>
                </c:pt>
                <c:pt idx="3247">
                  <c:v>3248.0</c:v>
                </c:pt>
                <c:pt idx="3248">
                  <c:v>3249.0</c:v>
                </c:pt>
                <c:pt idx="3249">
                  <c:v>3250.0</c:v>
                </c:pt>
                <c:pt idx="3250">
                  <c:v>3251.0</c:v>
                </c:pt>
                <c:pt idx="3251">
                  <c:v>3252.0</c:v>
                </c:pt>
                <c:pt idx="3252">
                  <c:v>3253.0</c:v>
                </c:pt>
                <c:pt idx="3253">
                  <c:v>3254.0</c:v>
                </c:pt>
                <c:pt idx="3254">
                  <c:v>3255.0</c:v>
                </c:pt>
                <c:pt idx="3255">
                  <c:v>3256.0</c:v>
                </c:pt>
                <c:pt idx="3256">
                  <c:v>3257.0</c:v>
                </c:pt>
                <c:pt idx="3257">
                  <c:v>3258.0</c:v>
                </c:pt>
                <c:pt idx="3258">
                  <c:v>3259.0</c:v>
                </c:pt>
                <c:pt idx="3259">
                  <c:v>3260.0</c:v>
                </c:pt>
                <c:pt idx="3260">
                  <c:v>3261.0</c:v>
                </c:pt>
                <c:pt idx="3261">
                  <c:v>3262.0</c:v>
                </c:pt>
                <c:pt idx="3262">
                  <c:v>3263.0</c:v>
                </c:pt>
                <c:pt idx="3263">
                  <c:v>3264.0</c:v>
                </c:pt>
                <c:pt idx="3264">
                  <c:v>3265.0</c:v>
                </c:pt>
                <c:pt idx="3265">
                  <c:v>3266.0</c:v>
                </c:pt>
                <c:pt idx="3266">
                  <c:v>3267.0</c:v>
                </c:pt>
                <c:pt idx="3267">
                  <c:v>3268.0</c:v>
                </c:pt>
                <c:pt idx="3268">
                  <c:v>3269.0</c:v>
                </c:pt>
                <c:pt idx="3269">
                  <c:v>3270.0</c:v>
                </c:pt>
                <c:pt idx="3270">
                  <c:v>3271.0</c:v>
                </c:pt>
                <c:pt idx="3271">
                  <c:v>3272.0</c:v>
                </c:pt>
                <c:pt idx="3272">
                  <c:v>3273.0</c:v>
                </c:pt>
                <c:pt idx="3273">
                  <c:v>3274.0</c:v>
                </c:pt>
                <c:pt idx="3274">
                  <c:v>3275.0</c:v>
                </c:pt>
                <c:pt idx="3275">
                  <c:v>3276.0</c:v>
                </c:pt>
                <c:pt idx="3276">
                  <c:v>3277.0</c:v>
                </c:pt>
                <c:pt idx="3277">
                  <c:v>3278.0</c:v>
                </c:pt>
                <c:pt idx="3278">
                  <c:v>3279.0</c:v>
                </c:pt>
                <c:pt idx="3279">
                  <c:v>3280.0</c:v>
                </c:pt>
                <c:pt idx="3280">
                  <c:v>3281.0</c:v>
                </c:pt>
                <c:pt idx="3281">
                  <c:v>3282.0</c:v>
                </c:pt>
                <c:pt idx="3282">
                  <c:v>3283.0</c:v>
                </c:pt>
                <c:pt idx="3283">
                  <c:v>3284.0</c:v>
                </c:pt>
                <c:pt idx="3284">
                  <c:v>3285.0</c:v>
                </c:pt>
                <c:pt idx="3285">
                  <c:v>3286.0</c:v>
                </c:pt>
                <c:pt idx="3286">
                  <c:v>3287.0</c:v>
                </c:pt>
                <c:pt idx="3287">
                  <c:v>3288.0</c:v>
                </c:pt>
                <c:pt idx="3288">
                  <c:v>3289.0</c:v>
                </c:pt>
                <c:pt idx="3289">
                  <c:v>3290.0</c:v>
                </c:pt>
                <c:pt idx="3290">
                  <c:v>3291.0</c:v>
                </c:pt>
                <c:pt idx="3291">
                  <c:v>3292.0</c:v>
                </c:pt>
                <c:pt idx="3292">
                  <c:v>3293.0</c:v>
                </c:pt>
                <c:pt idx="3293">
                  <c:v>3294.0</c:v>
                </c:pt>
                <c:pt idx="3294">
                  <c:v>3295.0</c:v>
                </c:pt>
                <c:pt idx="3295">
                  <c:v>3296.0</c:v>
                </c:pt>
                <c:pt idx="3296">
                  <c:v>3297.0</c:v>
                </c:pt>
                <c:pt idx="3297">
                  <c:v>3298.0</c:v>
                </c:pt>
                <c:pt idx="3298">
                  <c:v>3299.0</c:v>
                </c:pt>
                <c:pt idx="3299">
                  <c:v>3300.0</c:v>
                </c:pt>
                <c:pt idx="3300">
                  <c:v>3301.0</c:v>
                </c:pt>
                <c:pt idx="3301">
                  <c:v>3302.0</c:v>
                </c:pt>
                <c:pt idx="3302">
                  <c:v>3303.0</c:v>
                </c:pt>
                <c:pt idx="3303">
                  <c:v>3304.0</c:v>
                </c:pt>
                <c:pt idx="3304">
                  <c:v>3305.0</c:v>
                </c:pt>
                <c:pt idx="3305">
                  <c:v>3306.0</c:v>
                </c:pt>
                <c:pt idx="3306">
                  <c:v>3307.0</c:v>
                </c:pt>
                <c:pt idx="3307">
                  <c:v>3308.0</c:v>
                </c:pt>
                <c:pt idx="3308">
                  <c:v>3309.0</c:v>
                </c:pt>
                <c:pt idx="3309">
                  <c:v>3310.0</c:v>
                </c:pt>
                <c:pt idx="3310">
                  <c:v>3311.0</c:v>
                </c:pt>
                <c:pt idx="3311">
                  <c:v>3312.0</c:v>
                </c:pt>
                <c:pt idx="3312">
                  <c:v>3313.0</c:v>
                </c:pt>
                <c:pt idx="3313">
                  <c:v>3314.0</c:v>
                </c:pt>
                <c:pt idx="3314">
                  <c:v>3315.0</c:v>
                </c:pt>
                <c:pt idx="3315">
                  <c:v>3316.0</c:v>
                </c:pt>
                <c:pt idx="3316">
                  <c:v>3317.0</c:v>
                </c:pt>
                <c:pt idx="3317">
                  <c:v>3318.0</c:v>
                </c:pt>
                <c:pt idx="3318">
                  <c:v>3319.0</c:v>
                </c:pt>
                <c:pt idx="3319">
                  <c:v>3320.0</c:v>
                </c:pt>
                <c:pt idx="3320">
                  <c:v>3321.0</c:v>
                </c:pt>
                <c:pt idx="3321">
                  <c:v>3322.0</c:v>
                </c:pt>
                <c:pt idx="3322">
                  <c:v>3323.0</c:v>
                </c:pt>
                <c:pt idx="3323">
                  <c:v>3324.0</c:v>
                </c:pt>
                <c:pt idx="3324">
                  <c:v>3325.0</c:v>
                </c:pt>
                <c:pt idx="3325">
                  <c:v>3326.0</c:v>
                </c:pt>
                <c:pt idx="3326">
                  <c:v>3327.0</c:v>
                </c:pt>
                <c:pt idx="3327">
                  <c:v>3328.0</c:v>
                </c:pt>
                <c:pt idx="3328">
                  <c:v>3329.0</c:v>
                </c:pt>
                <c:pt idx="3329">
                  <c:v>3330.0</c:v>
                </c:pt>
                <c:pt idx="3330">
                  <c:v>3331.0</c:v>
                </c:pt>
                <c:pt idx="3331">
                  <c:v>3332.0</c:v>
                </c:pt>
                <c:pt idx="3332">
                  <c:v>3333.0</c:v>
                </c:pt>
                <c:pt idx="3333">
                  <c:v>3334.0</c:v>
                </c:pt>
                <c:pt idx="3334">
                  <c:v>3335.0</c:v>
                </c:pt>
                <c:pt idx="3335">
                  <c:v>3336.0</c:v>
                </c:pt>
                <c:pt idx="3336">
                  <c:v>3337.0</c:v>
                </c:pt>
                <c:pt idx="3337">
                  <c:v>3338.0</c:v>
                </c:pt>
                <c:pt idx="3338">
                  <c:v>3339.0</c:v>
                </c:pt>
                <c:pt idx="3339">
                  <c:v>3340.0</c:v>
                </c:pt>
                <c:pt idx="3340">
                  <c:v>3341.0</c:v>
                </c:pt>
                <c:pt idx="3341">
                  <c:v>3342.0</c:v>
                </c:pt>
                <c:pt idx="3342">
                  <c:v>3343.0</c:v>
                </c:pt>
                <c:pt idx="3343">
                  <c:v>3344.0</c:v>
                </c:pt>
                <c:pt idx="3344">
                  <c:v>3345.0</c:v>
                </c:pt>
                <c:pt idx="3345">
                  <c:v>3346.0</c:v>
                </c:pt>
                <c:pt idx="3346">
                  <c:v>3347.0</c:v>
                </c:pt>
                <c:pt idx="3347">
                  <c:v>3348.0</c:v>
                </c:pt>
                <c:pt idx="3348">
                  <c:v>3349.0</c:v>
                </c:pt>
                <c:pt idx="3349">
                  <c:v>3350.0</c:v>
                </c:pt>
                <c:pt idx="3350">
                  <c:v>3351.0</c:v>
                </c:pt>
                <c:pt idx="3351">
                  <c:v>3352.0</c:v>
                </c:pt>
                <c:pt idx="3352">
                  <c:v>3353.0</c:v>
                </c:pt>
                <c:pt idx="3353">
                  <c:v>3354.0</c:v>
                </c:pt>
                <c:pt idx="3354">
                  <c:v>3355.0</c:v>
                </c:pt>
                <c:pt idx="3355">
                  <c:v>3356.0</c:v>
                </c:pt>
                <c:pt idx="3356">
                  <c:v>3357.0</c:v>
                </c:pt>
                <c:pt idx="3357">
                  <c:v>3358.0</c:v>
                </c:pt>
                <c:pt idx="3358">
                  <c:v>3359.0</c:v>
                </c:pt>
                <c:pt idx="3359">
                  <c:v>3360.0</c:v>
                </c:pt>
                <c:pt idx="3360">
                  <c:v>3361.0</c:v>
                </c:pt>
                <c:pt idx="3361">
                  <c:v>3362.0</c:v>
                </c:pt>
                <c:pt idx="3362">
                  <c:v>3363.0</c:v>
                </c:pt>
                <c:pt idx="3363">
                  <c:v>3364.0</c:v>
                </c:pt>
                <c:pt idx="3364">
                  <c:v>3365.0</c:v>
                </c:pt>
                <c:pt idx="3365">
                  <c:v>3366.0</c:v>
                </c:pt>
                <c:pt idx="3366">
                  <c:v>3367.0</c:v>
                </c:pt>
                <c:pt idx="3367">
                  <c:v>3368.0</c:v>
                </c:pt>
                <c:pt idx="3368">
                  <c:v>3369.0</c:v>
                </c:pt>
                <c:pt idx="3369">
                  <c:v>3370.0</c:v>
                </c:pt>
                <c:pt idx="3370">
                  <c:v>3371.0</c:v>
                </c:pt>
                <c:pt idx="3371">
                  <c:v>3372.0</c:v>
                </c:pt>
                <c:pt idx="3372">
                  <c:v>3373.0</c:v>
                </c:pt>
                <c:pt idx="3373">
                  <c:v>3374.0</c:v>
                </c:pt>
                <c:pt idx="3374">
                  <c:v>3375.0</c:v>
                </c:pt>
                <c:pt idx="3375">
                  <c:v>3376.0</c:v>
                </c:pt>
                <c:pt idx="3376">
                  <c:v>3377.0</c:v>
                </c:pt>
                <c:pt idx="3377">
                  <c:v>3378.0</c:v>
                </c:pt>
                <c:pt idx="3378">
                  <c:v>3379.0</c:v>
                </c:pt>
                <c:pt idx="3379">
                  <c:v>3380.0</c:v>
                </c:pt>
                <c:pt idx="3380">
                  <c:v>3381.0</c:v>
                </c:pt>
                <c:pt idx="3381">
                  <c:v>3382.0</c:v>
                </c:pt>
                <c:pt idx="3382">
                  <c:v>3383.0</c:v>
                </c:pt>
                <c:pt idx="3383">
                  <c:v>3384.0</c:v>
                </c:pt>
                <c:pt idx="3384">
                  <c:v>3385.0</c:v>
                </c:pt>
                <c:pt idx="3385">
                  <c:v>3386.0</c:v>
                </c:pt>
                <c:pt idx="3386">
                  <c:v>3387.0</c:v>
                </c:pt>
                <c:pt idx="3387">
                  <c:v>3388.0</c:v>
                </c:pt>
                <c:pt idx="3388">
                  <c:v>3389.0</c:v>
                </c:pt>
                <c:pt idx="3389">
                  <c:v>3390.0</c:v>
                </c:pt>
                <c:pt idx="3390">
                  <c:v>3391.0</c:v>
                </c:pt>
                <c:pt idx="3391">
                  <c:v>3392.0</c:v>
                </c:pt>
                <c:pt idx="3392">
                  <c:v>3393.0</c:v>
                </c:pt>
                <c:pt idx="3393">
                  <c:v>3394.0</c:v>
                </c:pt>
                <c:pt idx="3394">
                  <c:v>3395.0</c:v>
                </c:pt>
                <c:pt idx="3395">
                  <c:v>3396.0</c:v>
                </c:pt>
                <c:pt idx="3396">
                  <c:v>3397.0</c:v>
                </c:pt>
                <c:pt idx="3397">
                  <c:v>3398.0</c:v>
                </c:pt>
                <c:pt idx="3398">
                  <c:v>3399.0</c:v>
                </c:pt>
                <c:pt idx="3399">
                  <c:v>3400.0</c:v>
                </c:pt>
                <c:pt idx="3400">
                  <c:v>3401.0</c:v>
                </c:pt>
                <c:pt idx="3401">
                  <c:v>3402.0</c:v>
                </c:pt>
                <c:pt idx="3402">
                  <c:v>3403.0</c:v>
                </c:pt>
                <c:pt idx="3403">
                  <c:v>3404.0</c:v>
                </c:pt>
                <c:pt idx="3404">
                  <c:v>3405.0</c:v>
                </c:pt>
                <c:pt idx="3405">
                  <c:v>3406.0</c:v>
                </c:pt>
                <c:pt idx="3406">
                  <c:v>3407.0</c:v>
                </c:pt>
                <c:pt idx="3407">
                  <c:v>3408.0</c:v>
                </c:pt>
                <c:pt idx="3408">
                  <c:v>3409.0</c:v>
                </c:pt>
                <c:pt idx="3409">
                  <c:v>3410.0</c:v>
                </c:pt>
                <c:pt idx="3410">
                  <c:v>3411.0</c:v>
                </c:pt>
                <c:pt idx="3411">
                  <c:v>3412.0</c:v>
                </c:pt>
                <c:pt idx="3412">
                  <c:v>3413.0</c:v>
                </c:pt>
                <c:pt idx="3413">
                  <c:v>3414.0</c:v>
                </c:pt>
                <c:pt idx="3414">
                  <c:v>3415.0</c:v>
                </c:pt>
                <c:pt idx="3415">
                  <c:v>3416.0</c:v>
                </c:pt>
                <c:pt idx="3416">
                  <c:v>3417.0</c:v>
                </c:pt>
                <c:pt idx="3417">
                  <c:v>3418.0</c:v>
                </c:pt>
                <c:pt idx="3418">
                  <c:v>3419.0</c:v>
                </c:pt>
                <c:pt idx="3419">
                  <c:v>3420.0</c:v>
                </c:pt>
                <c:pt idx="3420">
                  <c:v>3421.0</c:v>
                </c:pt>
                <c:pt idx="3421">
                  <c:v>3422.0</c:v>
                </c:pt>
                <c:pt idx="3422">
                  <c:v>3423.0</c:v>
                </c:pt>
                <c:pt idx="3423">
                  <c:v>3424.0</c:v>
                </c:pt>
                <c:pt idx="3424">
                  <c:v>3425.0</c:v>
                </c:pt>
                <c:pt idx="3425">
                  <c:v>3426.0</c:v>
                </c:pt>
                <c:pt idx="3426">
                  <c:v>3427.0</c:v>
                </c:pt>
                <c:pt idx="3427">
                  <c:v>3428.0</c:v>
                </c:pt>
                <c:pt idx="3428">
                  <c:v>3429.0</c:v>
                </c:pt>
                <c:pt idx="3429">
                  <c:v>3430.0</c:v>
                </c:pt>
                <c:pt idx="3430">
                  <c:v>3431.0</c:v>
                </c:pt>
                <c:pt idx="3431">
                  <c:v>3432.0</c:v>
                </c:pt>
                <c:pt idx="3432">
                  <c:v>3433.0</c:v>
                </c:pt>
                <c:pt idx="3433">
                  <c:v>3434.0</c:v>
                </c:pt>
                <c:pt idx="3434">
                  <c:v>3435.0</c:v>
                </c:pt>
                <c:pt idx="3435">
                  <c:v>3436.0</c:v>
                </c:pt>
                <c:pt idx="3436">
                  <c:v>3437.0</c:v>
                </c:pt>
                <c:pt idx="3437">
                  <c:v>3438.0</c:v>
                </c:pt>
                <c:pt idx="3438">
                  <c:v>3439.0</c:v>
                </c:pt>
                <c:pt idx="3439">
                  <c:v>3440.0</c:v>
                </c:pt>
                <c:pt idx="3440">
                  <c:v>3441.0</c:v>
                </c:pt>
                <c:pt idx="3441">
                  <c:v>3442.0</c:v>
                </c:pt>
                <c:pt idx="3442">
                  <c:v>3443.0</c:v>
                </c:pt>
                <c:pt idx="3443">
                  <c:v>3444.0</c:v>
                </c:pt>
                <c:pt idx="3444">
                  <c:v>3445.0</c:v>
                </c:pt>
                <c:pt idx="3445">
                  <c:v>3446.0</c:v>
                </c:pt>
                <c:pt idx="3446">
                  <c:v>3447.0</c:v>
                </c:pt>
                <c:pt idx="3447">
                  <c:v>3448.0</c:v>
                </c:pt>
                <c:pt idx="3448">
                  <c:v>3449.0</c:v>
                </c:pt>
                <c:pt idx="3449">
                  <c:v>3450.0</c:v>
                </c:pt>
                <c:pt idx="3450">
                  <c:v>3451.0</c:v>
                </c:pt>
                <c:pt idx="3451">
                  <c:v>3452.0</c:v>
                </c:pt>
                <c:pt idx="3452">
                  <c:v>3453.0</c:v>
                </c:pt>
                <c:pt idx="3453">
                  <c:v>3454.0</c:v>
                </c:pt>
                <c:pt idx="3454">
                  <c:v>3455.0</c:v>
                </c:pt>
                <c:pt idx="3455">
                  <c:v>3456.0</c:v>
                </c:pt>
                <c:pt idx="3456">
                  <c:v>3457.0</c:v>
                </c:pt>
                <c:pt idx="3457">
                  <c:v>3458.0</c:v>
                </c:pt>
                <c:pt idx="3458">
                  <c:v>3459.0</c:v>
                </c:pt>
                <c:pt idx="3459">
                  <c:v>3460.0</c:v>
                </c:pt>
                <c:pt idx="3460">
                  <c:v>3461.0</c:v>
                </c:pt>
                <c:pt idx="3461">
                  <c:v>3462.0</c:v>
                </c:pt>
                <c:pt idx="3462">
                  <c:v>3463.0</c:v>
                </c:pt>
                <c:pt idx="3463">
                  <c:v>3464.0</c:v>
                </c:pt>
                <c:pt idx="3464">
                  <c:v>3465.0</c:v>
                </c:pt>
                <c:pt idx="3465">
                  <c:v>3466.0</c:v>
                </c:pt>
                <c:pt idx="3466">
                  <c:v>3467.0</c:v>
                </c:pt>
                <c:pt idx="3467">
                  <c:v>3468.0</c:v>
                </c:pt>
                <c:pt idx="3468">
                  <c:v>3469.0</c:v>
                </c:pt>
                <c:pt idx="3469">
                  <c:v>3470.0</c:v>
                </c:pt>
                <c:pt idx="3470">
                  <c:v>3471.0</c:v>
                </c:pt>
                <c:pt idx="3471">
                  <c:v>3472.0</c:v>
                </c:pt>
                <c:pt idx="3472">
                  <c:v>3473.0</c:v>
                </c:pt>
                <c:pt idx="3473">
                  <c:v>3474.0</c:v>
                </c:pt>
                <c:pt idx="3474">
                  <c:v>3475.0</c:v>
                </c:pt>
                <c:pt idx="3475">
                  <c:v>3476.0</c:v>
                </c:pt>
                <c:pt idx="3476">
                  <c:v>3477.0</c:v>
                </c:pt>
                <c:pt idx="3477">
                  <c:v>3478.0</c:v>
                </c:pt>
                <c:pt idx="3478">
                  <c:v>3479.0</c:v>
                </c:pt>
                <c:pt idx="3479">
                  <c:v>3480.0</c:v>
                </c:pt>
                <c:pt idx="3480">
                  <c:v>3481.0</c:v>
                </c:pt>
                <c:pt idx="3481">
                  <c:v>3482.0</c:v>
                </c:pt>
                <c:pt idx="3482">
                  <c:v>3483.0</c:v>
                </c:pt>
                <c:pt idx="3483">
                  <c:v>3484.0</c:v>
                </c:pt>
                <c:pt idx="3484">
                  <c:v>3485.0</c:v>
                </c:pt>
                <c:pt idx="3485">
                  <c:v>3486.0</c:v>
                </c:pt>
                <c:pt idx="3486">
                  <c:v>3487.0</c:v>
                </c:pt>
                <c:pt idx="3487">
                  <c:v>3488.0</c:v>
                </c:pt>
                <c:pt idx="3488">
                  <c:v>3489.0</c:v>
                </c:pt>
                <c:pt idx="3489">
                  <c:v>3490.0</c:v>
                </c:pt>
                <c:pt idx="3490">
                  <c:v>3491.0</c:v>
                </c:pt>
                <c:pt idx="3491">
                  <c:v>3492.0</c:v>
                </c:pt>
                <c:pt idx="3492">
                  <c:v>3493.0</c:v>
                </c:pt>
                <c:pt idx="3493">
                  <c:v>3494.0</c:v>
                </c:pt>
                <c:pt idx="3494">
                  <c:v>3495.0</c:v>
                </c:pt>
                <c:pt idx="3495">
                  <c:v>3496.0</c:v>
                </c:pt>
                <c:pt idx="3496">
                  <c:v>3497.0</c:v>
                </c:pt>
                <c:pt idx="3497">
                  <c:v>3498.0</c:v>
                </c:pt>
                <c:pt idx="3498">
                  <c:v>3499.0</c:v>
                </c:pt>
                <c:pt idx="3499">
                  <c:v>3500.0</c:v>
                </c:pt>
                <c:pt idx="3500">
                  <c:v>3501.0</c:v>
                </c:pt>
                <c:pt idx="3501">
                  <c:v>3502.0</c:v>
                </c:pt>
                <c:pt idx="3502">
                  <c:v>3503.0</c:v>
                </c:pt>
                <c:pt idx="3503">
                  <c:v>3504.0</c:v>
                </c:pt>
                <c:pt idx="3504">
                  <c:v>3505.0</c:v>
                </c:pt>
                <c:pt idx="3505">
                  <c:v>3506.0</c:v>
                </c:pt>
                <c:pt idx="3506">
                  <c:v>3507.0</c:v>
                </c:pt>
                <c:pt idx="3507">
                  <c:v>3508.0</c:v>
                </c:pt>
                <c:pt idx="3508">
                  <c:v>3509.0</c:v>
                </c:pt>
                <c:pt idx="3509">
                  <c:v>3510.0</c:v>
                </c:pt>
                <c:pt idx="3510">
                  <c:v>3511.0</c:v>
                </c:pt>
                <c:pt idx="3511">
                  <c:v>3512.0</c:v>
                </c:pt>
                <c:pt idx="3512">
                  <c:v>3513.0</c:v>
                </c:pt>
                <c:pt idx="3513">
                  <c:v>3514.0</c:v>
                </c:pt>
                <c:pt idx="3514">
                  <c:v>3515.0</c:v>
                </c:pt>
                <c:pt idx="3515">
                  <c:v>3516.0</c:v>
                </c:pt>
                <c:pt idx="3516">
                  <c:v>3517.0</c:v>
                </c:pt>
                <c:pt idx="3517">
                  <c:v>3518.0</c:v>
                </c:pt>
                <c:pt idx="3518">
                  <c:v>3519.0</c:v>
                </c:pt>
                <c:pt idx="3519">
                  <c:v>3520.0</c:v>
                </c:pt>
                <c:pt idx="3520">
                  <c:v>3521.0</c:v>
                </c:pt>
                <c:pt idx="3521">
                  <c:v>3522.0</c:v>
                </c:pt>
                <c:pt idx="3522">
                  <c:v>3523.0</c:v>
                </c:pt>
                <c:pt idx="3523">
                  <c:v>3524.0</c:v>
                </c:pt>
                <c:pt idx="3524">
                  <c:v>3525.0</c:v>
                </c:pt>
                <c:pt idx="3525">
                  <c:v>3526.0</c:v>
                </c:pt>
                <c:pt idx="3526">
                  <c:v>3527.0</c:v>
                </c:pt>
                <c:pt idx="3527">
                  <c:v>3528.0</c:v>
                </c:pt>
                <c:pt idx="3528">
                  <c:v>3529.0</c:v>
                </c:pt>
                <c:pt idx="3529">
                  <c:v>3530.0</c:v>
                </c:pt>
                <c:pt idx="3530">
                  <c:v>3531.0</c:v>
                </c:pt>
                <c:pt idx="3531">
                  <c:v>3532.0</c:v>
                </c:pt>
                <c:pt idx="3532">
                  <c:v>3533.0</c:v>
                </c:pt>
                <c:pt idx="3533">
                  <c:v>3534.0</c:v>
                </c:pt>
                <c:pt idx="3534">
                  <c:v>3535.0</c:v>
                </c:pt>
                <c:pt idx="3535">
                  <c:v>3536.0</c:v>
                </c:pt>
                <c:pt idx="3536">
                  <c:v>3537.0</c:v>
                </c:pt>
                <c:pt idx="3537">
                  <c:v>3538.0</c:v>
                </c:pt>
                <c:pt idx="3538">
                  <c:v>3539.0</c:v>
                </c:pt>
                <c:pt idx="3539">
                  <c:v>3540.0</c:v>
                </c:pt>
                <c:pt idx="3540">
                  <c:v>3541.0</c:v>
                </c:pt>
                <c:pt idx="3541">
                  <c:v>3542.0</c:v>
                </c:pt>
                <c:pt idx="3542">
                  <c:v>3543.0</c:v>
                </c:pt>
                <c:pt idx="3543">
                  <c:v>3544.0</c:v>
                </c:pt>
                <c:pt idx="3544">
                  <c:v>3545.0</c:v>
                </c:pt>
                <c:pt idx="3545">
                  <c:v>3546.0</c:v>
                </c:pt>
                <c:pt idx="3546">
                  <c:v>3547.0</c:v>
                </c:pt>
                <c:pt idx="3547">
                  <c:v>3548.0</c:v>
                </c:pt>
                <c:pt idx="3548">
                  <c:v>3549.0</c:v>
                </c:pt>
                <c:pt idx="3549">
                  <c:v>3550.0</c:v>
                </c:pt>
                <c:pt idx="3550">
                  <c:v>3551.0</c:v>
                </c:pt>
                <c:pt idx="3551">
                  <c:v>3552.0</c:v>
                </c:pt>
                <c:pt idx="3552">
                  <c:v>3553.0</c:v>
                </c:pt>
                <c:pt idx="3553">
                  <c:v>3554.0</c:v>
                </c:pt>
                <c:pt idx="3554">
                  <c:v>3555.0</c:v>
                </c:pt>
                <c:pt idx="3555">
                  <c:v>3556.0</c:v>
                </c:pt>
                <c:pt idx="3556">
                  <c:v>3557.0</c:v>
                </c:pt>
                <c:pt idx="3557">
                  <c:v>3558.0</c:v>
                </c:pt>
                <c:pt idx="3558">
                  <c:v>3559.0</c:v>
                </c:pt>
                <c:pt idx="3559">
                  <c:v>3560.0</c:v>
                </c:pt>
                <c:pt idx="3560">
                  <c:v>3561.0</c:v>
                </c:pt>
                <c:pt idx="3561">
                  <c:v>3562.0</c:v>
                </c:pt>
                <c:pt idx="3562">
                  <c:v>3563.0</c:v>
                </c:pt>
                <c:pt idx="3563">
                  <c:v>3564.0</c:v>
                </c:pt>
                <c:pt idx="3564">
                  <c:v>3565.0</c:v>
                </c:pt>
                <c:pt idx="3565">
                  <c:v>3566.0</c:v>
                </c:pt>
                <c:pt idx="3566">
                  <c:v>3567.0</c:v>
                </c:pt>
                <c:pt idx="3567">
                  <c:v>3568.0</c:v>
                </c:pt>
                <c:pt idx="3568">
                  <c:v>3569.0</c:v>
                </c:pt>
                <c:pt idx="3569">
                  <c:v>3570.0</c:v>
                </c:pt>
                <c:pt idx="3570">
                  <c:v>3571.0</c:v>
                </c:pt>
                <c:pt idx="3571">
                  <c:v>3572.0</c:v>
                </c:pt>
                <c:pt idx="3572">
                  <c:v>3573.0</c:v>
                </c:pt>
                <c:pt idx="3573">
                  <c:v>3574.0</c:v>
                </c:pt>
                <c:pt idx="3574">
                  <c:v>3575.0</c:v>
                </c:pt>
                <c:pt idx="3575">
                  <c:v>3576.0</c:v>
                </c:pt>
                <c:pt idx="3576">
                  <c:v>3577.0</c:v>
                </c:pt>
                <c:pt idx="3577">
                  <c:v>3578.0</c:v>
                </c:pt>
                <c:pt idx="3578">
                  <c:v>3579.0</c:v>
                </c:pt>
                <c:pt idx="3579">
                  <c:v>3580.0</c:v>
                </c:pt>
                <c:pt idx="3580">
                  <c:v>3581.0</c:v>
                </c:pt>
                <c:pt idx="3581">
                  <c:v>3582.0</c:v>
                </c:pt>
                <c:pt idx="3582">
                  <c:v>3583.0</c:v>
                </c:pt>
                <c:pt idx="3583">
                  <c:v>3584.0</c:v>
                </c:pt>
                <c:pt idx="3584">
                  <c:v>3585.0</c:v>
                </c:pt>
                <c:pt idx="3585">
                  <c:v>3586.0</c:v>
                </c:pt>
                <c:pt idx="3586">
                  <c:v>3587.0</c:v>
                </c:pt>
                <c:pt idx="3587">
                  <c:v>3588.0</c:v>
                </c:pt>
                <c:pt idx="3588">
                  <c:v>3589.0</c:v>
                </c:pt>
                <c:pt idx="3589">
                  <c:v>3590.0</c:v>
                </c:pt>
                <c:pt idx="3590">
                  <c:v>3591.0</c:v>
                </c:pt>
                <c:pt idx="3591">
                  <c:v>3592.0</c:v>
                </c:pt>
                <c:pt idx="3592">
                  <c:v>3593.0</c:v>
                </c:pt>
                <c:pt idx="3593">
                  <c:v>3594.0</c:v>
                </c:pt>
                <c:pt idx="3594">
                  <c:v>3595.0</c:v>
                </c:pt>
                <c:pt idx="3595">
                  <c:v>3596.0</c:v>
                </c:pt>
                <c:pt idx="3596">
                  <c:v>3597.0</c:v>
                </c:pt>
                <c:pt idx="3597">
                  <c:v>3598.0</c:v>
                </c:pt>
                <c:pt idx="3598">
                  <c:v>3599.0</c:v>
                </c:pt>
                <c:pt idx="3599">
                  <c:v>3600.0</c:v>
                </c:pt>
                <c:pt idx="3600">
                  <c:v>3601.0</c:v>
                </c:pt>
                <c:pt idx="3601">
                  <c:v>3602.0</c:v>
                </c:pt>
                <c:pt idx="3602">
                  <c:v>3603.0</c:v>
                </c:pt>
                <c:pt idx="3603">
                  <c:v>3604.0</c:v>
                </c:pt>
                <c:pt idx="3604">
                  <c:v>3605.0</c:v>
                </c:pt>
                <c:pt idx="3605">
                  <c:v>3606.0</c:v>
                </c:pt>
                <c:pt idx="3606">
                  <c:v>3607.0</c:v>
                </c:pt>
                <c:pt idx="3607">
                  <c:v>3608.0</c:v>
                </c:pt>
                <c:pt idx="3608">
                  <c:v>3609.0</c:v>
                </c:pt>
                <c:pt idx="3609">
                  <c:v>3610.0</c:v>
                </c:pt>
                <c:pt idx="3610">
                  <c:v>3611.0</c:v>
                </c:pt>
                <c:pt idx="3611">
                  <c:v>3612.0</c:v>
                </c:pt>
                <c:pt idx="3612">
                  <c:v>3613.0</c:v>
                </c:pt>
                <c:pt idx="3613">
                  <c:v>3614.0</c:v>
                </c:pt>
                <c:pt idx="3614">
                  <c:v>3615.0</c:v>
                </c:pt>
                <c:pt idx="3615">
                  <c:v>3616.0</c:v>
                </c:pt>
                <c:pt idx="3616">
                  <c:v>3617.0</c:v>
                </c:pt>
                <c:pt idx="3617">
                  <c:v>3618.0</c:v>
                </c:pt>
                <c:pt idx="3618">
                  <c:v>3619.0</c:v>
                </c:pt>
                <c:pt idx="3619">
                  <c:v>3620.0</c:v>
                </c:pt>
                <c:pt idx="3620">
                  <c:v>3621.0</c:v>
                </c:pt>
                <c:pt idx="3621">
                  <c:v>3622.0</c:v>
                </c:pt>
                <c:pt idx="3622">
                  <c:v>3623.0</c:v>
                </c:pt>
                <c:pt idx="3623">
                  <c:v>3624.0</c:v>
                </c:pt>
                <c:pt idx="3624">
                  <c:v>3625.0</c:v>
                </c:pt>
                <c:pt idx="3625">
                  <c:v>3626.0</c:v>
                </c:pt>
                <c:pt idx="3626">
                  <c:v>3627.0</c:v>
                </c:pt>
                <c:pt idx="3627">
                  <c:v>3628.0</c:v>
                </c:pt>
                <c:pt idx="3628">
                  <c:v>3629.0</c:v>
                </c:pt>
                <c:pt idx="3629">
                  <c:v>3630.0</c:v>
                </c:pt>
                <c:pt idx="3630">
                  <c:v>3631.0</c:v>
                </c:pt>
                <c:pt idx="3631">
                  <c:v>3632.0</c:v>
                </c:pt>
                <c:pt idx="3632">
                  <c:v>3633.0</c:v>
                </c:pt>
                <c:pt idx="3633">
                  <c:v>3634.0</c:v>
                </c:pt>
                <c:pt idx="3634">
                  <c:v>3635.0</c:v>
                </c:pt>
                <c:pt idx="3635">
                  <c:v>3636.0</c:v>
                </c:pt>
                <c:pt idx="3636">
                  <c:v>3637.0</c:v>
                </c:pt>
                <c:pt idx="3637">
                  <c:v>3638.0</c:v>
                </c:pt>
                <c:pt idx="3638">
                  <c:v>3639.0</c:v>
                </c:pt>
                <c:pt idx="3639">
                  <c:v>3640.0</c:v>
                </c:pt>
                <c:pt idx="3640">
                  <c:v>3641.0</c:v>
                </c:pt>
                <c:pt idx="3641">
                  <c:v>3642.0</c:v>
                </c:pt>
                <c:pt idx="3642">
                  <c:v>3643.0</c:v>
                </c:pt>
                <c:pt idx="3643">
                  <c:v>3644.0</c:v>
                </c:pt>
                <c:pt idx="3644">
                  <c:v>3645.0</c:v>
                </c:pt>
                <c:pt idx="3645">
                  <c:v>3646.0</c:v>
                </c:pt>
                <c:pt idx="3646">
                  <c:v>3647.0</c:v>
                </c:pt>
                <c:pt idx="3647">
                  <c:v>3648.0</c:v>
                </c:pt>
                <c:pt idx="3648">
                  <c:v>3649.0</c:v>
                </c:pt>
                <c:pt idx="3649">
                  <c:v>3650.0</c:v>
                </c:pt>
                <c:pt idx="3650">
                  <c:v>3651.0</c:v>
                </c:pt>
                <c:pt idx="3651">
                  <c:v>3652.0</c:v>
                </c:pt>
                <c:pt idx="3652">
                  <c:v>3653.0</c:v>
                </c:pt>
                <c:pt idx="3653">
                  <c:v>3654.0</c:v>
                </c:pt>
                <c:pt idx="3654">
                  <c:v>3655.0</c:v>
                </c:pt>
                <c:pt idx="3655">
                  <c:v>3656.0</c:v>
                </c:pt>
                <c:pt idx="3656">
                  <c:v>3657.0</c:v>
                </c:pt>
                <c:pt idx="3657">
                  <c:v>3658.0</c:v>
                </c:pt>
                <c:pt idx="3658">
                  <c:v>3659.0</c:v>
                </c:pt>
                <c:pt idx="3659">
                  <c:v>3660.0</c:v>
                </c:pt>
                <c:pt idx="3660">
                  <c:v>3661.0</c:v>
                </c:pt>
                <c:pt idx="3661">
                  <c:v>3662.0</c:v>
                </c:pt>
                <c:pt idx="3662">
                  <c:v>3663.0</c:v>
                </c:pt>
                <c:pt idx="3663">
                  <c:v>3664.0</c:v>
                </c:pt>
                <c:pt idx="3664">
                  <c:v>3665.0</c:v>
                </c:pt>
                <c:pt idx="3665">
                  <c:v>3666.0</c:v>
                </c:pt>
                <c:pt idx="3666">
                  <c:v>3667.0</c:v>
                </c:pt>
                <c:pt idx="3667">
                  <c:v>3668.0</c:v>
                </c:pt>
                <c:pt idx="3668">
                  <c:v>3669.0</c:v>
                </c:pt>
                <c:pt idx="3669">
                  <c:v>3670.0</c:v>
                </c:pt>
                <c:pt idx="3670">
                  <c:v>3671.0</c:v>
                </c:pt>
                <c:pt idx="3671">
                  <c:v>3672.0</c:v>
                </c:pt>
                <c:pt idx="3672">
                  <c:v>3673.0</c:v>
                </c:pt>
                <c:pt idx="3673">
                  <c:v>3674.0</c:v>
                </c:pt>
                <c:pt idx="3674">
                  <c:v>3675.0</c:v>
                </c:pt>
                <c:pt idx="3675">
                  <c:v>3676.0</c:v>
                </c:pt>
                <c:pt idx="3676">
                  <c:v>3677.0</c:v>
                </c:pt>
                <c:pt idx="3677">
                  <c:v>3678.0</c:v>
                </c:pt>
                <c:pt idx="3678">
                  <c:v>3679.0</c:v>
                </c:pt>
                <c:pt idx="3679">
                  <c:v>3680.0</c:v>
                </c:pt>
                <c:pt idx="3680">
                  <c:v>3681.0</c:v>
                </c:pt>
                <c:pt idx="3681">
                  <c:v>3682.0</c:v>
                </c:pt>
                <c:pt idx="3682">
                  <c:v>3683.0</c:v>
                </c:pt>
                <c:pt idx="3683">
                  <c:v>3684.0</c:v>
                </c:pt>
                <c:pt idx="3684">
                  <c:v>3685.0</c:v>
                </c:pt>
                <c:pt idx="3685">
                  <c:v>3686.0</c:v>
                </c:pt>
                <c:pt idx="3686">
                  <c:v>3687.0</c:v>
                </c:pt>
                <c:pt idx="3687">
                  <c:v>3688.0</c:v>
                </c:pt>
                <c:pt idx="3688">
                  <c:v>3689.0</c:v>
                </c:pt>
                <c:pt idx="3689">
                  <c:v>3690.0</c:v>
                </c:pt>
                <c:pt idx="3690">
                  <c:v>3691.0</c:v>
                </c:pt>
                <c:pt idx="3691">
                  <c:v>3692.0</c:v>
                </c:pt>
                <c:pt idx="3692">
                  <c:v>3693.0</c:v>
                </c:pt>
                <c:pt idx="3693">
                  <c:v>3694.0</c:v>
                </c:pt>
                <c:pt idx="3694">
                  <c:v>3695.0</c:v>
                </c:pt>
                <c:pt idx="3695">
                  <c:v>3696.0</c:v>
                </c:pt>
                <c:pt idx="3696">
                  <c:v>3697.0</c:v>
                </c:pt>
                <c:pt idx="3697">
                  <c:v>3698.0</c:v>
                </c:pt>
                <c:pt idx="3698">
                  <c:v>3699.0</c:v>
                </c:pt>
                <c:pt idx="3699">
                  <c:v>3700.0</c:v>
                </c:pt>
                <c:pt idx="3700">
                  <c:v>3701.0</c:v>
                </c:pt>
                <c:pt idx="3701">
                  <c:v>3702.0</c:v>
                </c:pt>
                <c:pt idx="3702">
                  <c:v>3703.0</c:v>
                </c:pt>
                <c:pt idx="3703">
                  <c:v>3704.0</c:v>
                </c:pt>
                <c:pt idx="3704">
                  <c:v>3705.0</c:v>
                </c:pt>
                <c:pt idx="3705">
                  <c:v>3706.0</c:v>
                </c:pt>
                <c:pt idx="3706">
                  <c:v>3707.0</c:v>
                </c:pt>
                <c:pt idx="3707">
                  <c:v>3708.0</c:v>
                </c:pt>
                <c:pt idx="3708">
                  <c:v>3709.0</c:v>
                </c:pt>
                <c:pt idx="3709">
                  <c:v>3710.0</c:v>
                </c:pt>
                <c:pt idx="3710">
                  <c:v>3711.0</c:v>
                </c:pt>
                <c:pt idx="3711">
                  <c:v>3712.0</c:v>
                </c:pt>
                <c:pt idx="3712">
                  <c:v>3713.0</c:v>
                </c:pt>
                <c:pt idx="3713">
                  <c:v>3714.0</c:v>
                </c:pt>
                <c:pt idx="3714">
                  <c:v>3715.0</c:v>
                </c:pt>
                <c:pt idx="3715">
                  <c:v>3716.0</c:v>
                </c:pt>
                <c:pt idx="3716">
                  <c:v>3717.0</c:v>
                </c:pt>
                <c:pt idx="3717">
                  <c:v>3718.0</c:v>
                </c:pt>
                <c:pt idx="3718">
                  <c:v>3719.0</c:v>
                </c:pt>
                <c:pt idx="3719">
                  <c:v>3720.0</c:v>
                </c:pt>
                <c:pt idx="3720">
                  <c:v>3721.0</c:v>
                </c:pt>
                <c:pt idx="3721">
                  <c:v>3722.0</c:v>
                </c:pt>
                <c:pt idx="3722">
                  <c:v>3723.0</c:v>
                </c:pt>
                <c:pt idx="3723">
                  <c:v>3724.0</c:v>
                </c:pt>
                <c:pt idx="3724">
                  <c:v>3725.0</c:v>
                </c:pt>
                <c:pt idx="3725">
                  <c:v>3726.0</c:v>
                </c:pt>
                <c:pt idx="3726">
                  <c:v>3727.0</c:v>
                </c:pt>
                <c:pt idx="3727">
                  <c:v>3728.0</c:v>
                </c:pt>
                <c:pt idx="3728">
                  <c:v>3729.0</c:v>
                </c:pt>
                <c:pt idx="3729">
                  <c:v>3730.0</c:v>
                </c:pt>
                <c:pt idx="3730">
                  <c:v>3731.0</c:v>
                </c:pt>
                <c:pt idx="3731">
                  <c:v>3732.0</c:v>
                </c:pt>
                <c:pt idx="3732">
                  <c:v>3733.0</c:v>
                </c:pt>
                <c:pt idx="3733">
                  <c:v>3734.0</c:v>
                </c:pt>
                <c:pt idx="3734">
                  <c:v>3735.0</c:v>
                </c:pt>
                <c:pt idx="3735">
                  <c:v>3736.0</c:v>
                </c:pt>
                <c:pt idx="3736">
                  <c:v>3737.0</c:v>
                </c:pt>
                <c:pt idx="3737">
                  <c:v>3738.0</c:v>
                </c:pt>
                <c:pt idx="3738">
                  <c:v>3739.0</c:v>
                </c:pt>
                <c:pt idx="3739">
                  <c:v>3740.0</c:v>
                </c:pt>
                <c:pt idx="3740">
                  <c:v>3741.0</c:v>
                </c:pt>
                <c:pt idx="3741">
                  <c:v>3742.0</c:v>
                </c:pt>
                <c:pt idx="3742">
                  <c:v>3743.0</c:v>
                </c:pt>
                <c:pt idx="3743">
                  <c:v>3744.0</c:v>
                </c:pt>
                <c:pt idx="3744">
                  <c:v>3745.0</c:v>
                </c:pt>
                <c:pt idx="3745">
                  <c:v>3746.0</c:v>
                </c:pt>
                <c:pt idx="3746">
                  <c:v>3747.0</c:v>
                </c:pt>
                <c:pt idx="3747">
                  <c:v>3748.0</c:v>
                </c:pt>
                <c:pt idx="3748">
                  <c:v>3749.0</c:v>
                </c:pt>
                <c:pt idx="3749">
                  <c:v>3750.0</c:v>
                </c:pt>
                <c:pt idx="3750">
                  <c:v>3751.0</c:v>
                </c:pt>
                <c:pt idx="3751">
                  <c:v>3752.0</c:v>
                </c:pt>
                <c:pt idx="3752">
                  <c:v>3753.0</c:v>
                </c:pt>
                <c:pt idx="3753">
                  <c:v>3754.0</c:v>
                </c:pt>
                <c:pt idx="3754">
                  <c:v>3755.0</c:v>
                </c:pt>
                <c:pt idx="3755">
                  <c:v>3756.0</c:v>
                </c:pt>
                <c:pt idx="3756">
                  <c:v>3757.0</c:v>
                </c:pt>
                <c:pt idx="3757">
                  <c:v>3758.0</c:v>
                </c:pt>
                <c:pt idx="3758">
                  <c:v>3759.0</c:v>
                </c:pt>
                <c:pt idx="3759">
                  <c:v>3760.0</c:v>
                </c:pt>
                <c:pt idx="3760">
                  <c:v>3761.0</c:v>
                </c:pt>
                <c:pt idx="3761">
                  <c:v>3762.0</c:v>
                </c:pt>
                <c:pt idx="3762">
                  <c:v>3763.0</c:v>
                </c:pt>
                <c:pt idx="3763">
                  <c:v>3764.0</c:v>
                </c:pt>
                <c:pt idx="3764">
                  <c:v>3765.0</c:v>
                </c:pt>
                <c:pt idx="3765">
                  <c:v>3766.0</c:v>
                </c:pt>
                <c:pt idx="3766">
                  <c:v>3767.0</c:v>
                </c:pt>
                <c:pt idx="3767">
                  <c:v>3768.0</c:v>
                </c:pt>
                <c:pt idx="3768">
                  <c:v>3769.0</c:v>
                </c:pt>
                <c:pt idx="3769">
                  <c:v>3770.0</c:v>
                </c:pt>
                <c:pt idx="3770">
                  <c:v>3771.0</c:v>
                </c:pt>
                <c:pt idx="3771">
                  <c:v>3772.0</c:v>
                </c:pt>
                <c:pt idx="3772">
                  <c:v>3773.0</c:v>
                </c:pt>
                <c:pt idx="3773">
                  <c:v>3774.0</c:v>
                </c:pt>
                <c:pt idx="3774">
                  <c:v>3775.0</c:v>
                </c:pt>
                <c:pt idx="3775">
                  <c:v>3776.0</c:v>
                </c:pt>
                <c:pt idx="3776">
                  <c:v>3777.0</c:v>
                </c:pt>
                <c:pt idx="3777">
                  <c:v>3778.0</c:v>
                </c:pt>
                <c:pt idx="3778">
                  <c:v>3779.0</c:v>
                </c:pt>
                <c:pt idx="3779">
                  <c:v>3780.0</c:v>
                </c:pt>
                <c:pt idx="3780">
                  <c:v>3781.0</c:v>
                </c:pt>
                <c:pt idx="3781">
                  <c:v>3782.0</c:v>
                </c:pt>
                <c:pt idx="3782">
                  <c:v>3783.0</c:v>
                </c:pt>
                <c:pt idx="3783">
                  <c:v>3784.0</c:v>
                </c:pt>
                <c:pt idx="3784">
                  <c:v>3785.0</c:v>
                </c:pt>
                <c:pt idx="3785">
                  <c:v>3786.0</c:v>
                </c:pt>
                <c:pt idx="3786">
                  <c:v>3787.0</c:v>
                </c:pt>
                <c:pt idx="3787">
                  <c:v>3788.0</c:v>
                </c:pt>
                <c:pt idx="3788">
                  <c:v>3789.0</c:v>
                </c:pt>
                <c:pt idx="3789">
                  <c:v>3790.0</c:v>
                </c:pt>
                <c:pt idx="3790">
                  <c:v>3791.0</c:v>
                </c:pt>
                <c:pt idx="3791">
                  <c:v>3792.0</c:v>
                </c:pt>
                <c:pt idx="3792">
                  <c:v>3793.0</c:v>
                </c:pt>
                <c:pt idx="3793">
                  <c:v>3794.0</c:v>
                </c:pt>
                <c:pt idx="3794">
                  <c:v>3795.0</c:v>
                </c:pt>
                <c:pt idx="3795">
                  <c:v>3796.0</c:v>
                </c:pt>
                <c:pt idx="3796">
                  <c:v>3797.0</c:v>
                </c:pt>
                <c:pt idx="3797">
                  <c:v>3798.0</c:v>
                </c:pt>
                <c:pt idx="3798">
                  <c:v>3799.0</c:v>
                </c:pt>
                <c:pt idx="3799">
                  <c:v>3800.0</c:v>
                </c:pt>
                <c:pt idx="3800">
                  <c:v>3801.0</c:v>
                </c:pt>
                <c:pt idx="3801">
                  <c:v>3802.0</c:v>
                </c:pt>
                <c:pt idx="3802">
                  <c:v>3803.0</c:v>
                </c:pt>
                <c:pt idx="3803">
                  <c:v>3804.0</c:v>
                </c:pt>
                <c:pt idx="3804">
                  <c:v>3805.0</c:v>
                </c:pt>
                <c:pt idx="3805">
                  <c:v>3806.0</c:v>
                </c:pt>
                <c:pt idx="3806">
                  <c:v>3807.0</c:v>
                </c:pt>
                <c:pt idx="3807">
                  <c:v>3808.0</c:v>
                </c:pt>
                <c:pt idx="3808">
                  <c:v>3809.0</c:v>
                </c:pt>
                <c:pt idx="3809">
                  <c:v>3810.0</c:v>
                </c:pt>
                <c:pt idx="3810">
                  <c:v>3811.0</c:v>
                </c:pt>
                <c:pt idx="3811">
                  <c:v>3812.0</c:v>
                </c:pt>
                <c:pt idx="3812">
                  <c:v>3813.0</c:v>
                </c:pt>
                <c:pt idx="3813">
                  <c:v>3814.0</c:v>
                </c:pt>
                <c:pt idx="3814">
                  <c:v>3815.0</c:v>
                </c:pt>
                <c:pt idx="3815">
                  <c:v>3816.0</c:v>
                </c:pt>
                <c:pt idx="3816">
                  <c:v>3817.0</c:v>
                </c:pt>
                <c:pt idx="3817">
                  <c:v>3818.0</c:v>
                </c:pt>
                <c:pt idx="3818">
                  <c:v>3819.0</c:v>
                </c:pt>
                <c:pt idx="3819">
                  <c:v>3820.0</c:v>
                </c:pt>
                <c:pt idx="3820">
                  <c:v>3821.0</c:v>
                </c:pt>
                <c:pt idx="3821">
                  <c:v>3822.0</c:v>
                </c:pt>
                <c:pt idx="3822">
                  <c:v>3823.0</c:v>
                </c:pt>
                <c:pt idx="3823">
                  <c:v>3824.0</c:v>
                </c:pt>
                <c:pt idx="3824">
                  <c:v>3825.0</c:v>
                </c:pt>
                <c:pt idx="3825">
                  <c:v>3826.0</c:v>
                </c:pt>
                <c:pt idx="3826">
                  <c:v>3827.0</c:v>
                </c:pt>
                <c:pt idx="3827">
                  <c:v>3828.0</c:v>
                </c:pt>
                <c:pt idx="3828">
                  <c:v>3829.0</c:v>
                </c:pt>
                <c:pt idx="3829">
                  <c:v>3830.0</c:v>
                </c:pt>
                <c:pt idx="3830">
                  <c:v>3831.0</c:v>
                </c:pt>
                <c:pt idx="3831">
                  <c:v>3832.0</c:v>
                </c:pt>
                <c:pt idx="3832">
                  <c:v>3833.0</c:v>
                </c:pt>
                <c:pt idx="3833">
                  <c:v>3834.0</c:v>
                </c:pt>
                <c:pt idx="3834">
                  <c:v>3835.0</c:v>
                </c:pt>
                <c:pt idx="3835">
                  <c:v>3836.0</c:v>
                </c:pt>
                <c:pt idx="3836">
                  <c:v>3837.0</c:v>
                </c:pt>
                <c:pt idx="3837">
                  <c:v>3838.0</c:v>
                </c:pt>
                <c:pt idx="3838">
                  <c:v>3839.0</c:v>
                </c:pt>
                <c:pt idx="3839">
                  <c:v>3840.0</c:v>
                </c:pt>
                <c:pt idx="3840">
                  <c:v>3841.0</c:v>
                </c:pt>
                <c:pt idx="3841">
                  <c:v>3842.0</c:v>
                </c:pt>
                <c:pt idx="3842">
                  <c:v>3843.0</c:v>
                </c:pt>
                <c:pt idx="3843">
                  <c:v>3844.0</c:v>
                </c:pt>
                <c:pt idx="3844">
                  <c:v>3845.0</c:v>
                </c:pt>
                <c:pt idx="3845">
                  <c:v>3846.0</c:v>
                </c:pt>
                <c:pt idx="3846">
                  <c:v>3847.0</c:v>
                </c:pt>
                <c:pt idx="3847">
                  <c:v>3848.0</c:v>
                </c:pt>
                <c:pt idx="3848">
                  <c:v>3849.0</c:v>
                </c:pt>
                <c:pt idx="3849">
                  <c:v>3850.0</c:v>
                </c:pt>
                <c:pt idx="3850">
                  <c:v>3851.0</c:v>
                </c:pt>
                <c:pt idx="3851">
                  <c:v>3852.0</c:v>
                </c:pt>
                <c:pt idx="3852">
                  <c:v>3853.0</c:v>
                </c:pt>
                <c:pt idx="3853">
                  <c:v>3854.0</c:v>
                </c:pt>
                <c:pt idx="3854">
                  <c:v>3855.0</c:v>
                </c:pt>
                <c:pt idx="3855">
                  <c:v>3856.0</c:v>
                </c:pt>
                <c:pt idx="3856">
                  <c:v>3857.0</c:v>
                </c:pt>
                <c:pt idx="3857">
                  <c:v>3858.0</c:v>
                </c:pt>
                <c:pt idx="3858">
                  <c:v>3859.0</c:v>
                </c:pt>
                <c:pt idx="3859">
                  <c:v>3860.0</c:v>
                </c:pt>
                <c:pt idx="3860">
                  <c:v>3861.0</c:v>
                </c:pt>
                <c:pt idx="3861">
                  <c:v>3862.0</c:v>
                </c:pt>
                <c:pt idx="3862">
                  <c:v>3863.0</c:v>
                </c:pt>
                <c:pt idx="3863">
                  <c:v>3864.0</c:v>
                </c:pt>
                <c:pt idx="3864">
                  <c:v>3865.0</c:v>
                </c:pt>
                <c:pt idx="3865">
                  <c:v>3866.0</c:v>
                </c:pt>
                <c:pt idx="3866">
                  <c:v>3867.0</c:v>
                </c:pt>
                <c:pt idx="3867">
                  <c:v>3868.0</c:v>
                </c:pt>
                <c:pt idx="3868">
                  <c:v>3869.0</c:v>
                </c:pt>
                <c:pt idx="3869">
                  <c:v>3870.0</c:v>
                </c:pt>
                <c:pt idx="3870">
                  <c:v>3871.0</c:v>
                </c:pt>
                <c:pt idx="3871">
                  <c:v>3872.0</c:v>
                </c:pt>
                <c:pt idx="3872">
                  <c:v>3873.0</c:v>
                </c:pt>
                <c:pt idx="3873">
                  <c:v>3874.0</c:v>
                </c:pt>
                <c:pt idx="3874">
                  <c:v>3875.0</c:v>
                </c:pt>
                <c:pt idx="3875">
                  <c:v>3876.0</c:v>
                </c:pt>
                <c:pt idx="3876">
                  <c:v>3877.0</c:v>
                </c:pt>
                <c:pt idx="3877">
                  <c:v>3878.0</c:v>
                </c:pt>
                <c:pt idx="3878">
                  <c:v>3879.0</c:v>
                </c:pt>
                <c:pt idx="3879">
                  <c:v>3880.0</c:v>
                </c:pt>
                <c:pt idx="3880">
                  <c:v>3881.0</c:v>
                </c:pt>
                <c:pt idx="3881">
                  <c:v>3882.0</c:v>
                </c:pt>
                <c:pt idx="3882">
                  <c:v>3883.0</c:v>
                </c:pt>
                <c:pt idx="3883">
                  <c:v>3884.0</c:v>
                </c:pt>
                <c:pt idx="3884">
                  <c:v>3885.0</c:v>
                </c:pt>
                <c:pt idx="3885">
                  <c:v>3886.0</c:v>
                </c:pt>
                <c:pt idx="3886">
                  <c:v>3887.0</c:v>
                </c:pt>
                <c:pt idx="3887">
                  <c:v>3888.0</c:v>
                </c:pt>
                <c:pt idx="3888">
                  <c:v>3889.0</c:v>
                </c:pt>
                <c:pt idx="3889">
                  <c:v>3890.0</c:v>
                </c:pt>
                <c:pt idx="3890">
                  <c:v>3891.0</c:v>
                </c:pt>
                <c:pt idx="3891">
                  <c:v>3892.0</c:v>
                </c:pt>
                <c:pt idx="3892">
                  <c:v>3893.0</c:v>
                </c:pt>
                <c:pt idx="3893">
                  <c:v>3894.0</c:v>
                </c:pt>
                <c:pt idx="3894">
                  <c:v>3895.0</c:v>
                </c:pt>
                <c:pt idx="3895">
                  <c:v>3896.0</c:v>
                </c:pt>
                <c:pt idx="3896">
                  <c:v>3897.0</c:v>
                </c:pt>
                <c:pt idx="3897">
                  <c:v>3898.0</c:v>
                </c:pt>
                <c:pt idx="3898">
                  <c:v>3899.0</c:v>
                </c:pt>
                <c:pt idx="3899">
                  <c:v>3900.0</c:v>
                </c:pt>
                <c:pt idx="3900">
                  <c:v>3901.0</c:v>
                </c:pt>
                <c:pt idx="3901">
                  <c:v>3902.0</c:v>
                </c:pt>
                <c:pt idx="3902">
                  <c:v>3903.0</c:v>
                </c:pt>
                <c:pt idx="3903">
                  <c:v>3904.0</c:v>
                </c:pt>
                <c:pt idx="3904">
                  <c:v>3905.0</c:v>
                </c:pt>
                <c:pt idx="3905">
                  <c:v>3906.0</c:v>
                </c:pt>
                <c:pt idx="3906">
                  <c:v>3907.0</c:v>
                </c:pt>
                <c:pt idx="3907">
                  <c:v>3908.0</c:v>
                </c:pt>
                <c:pt idx="3908">
                  <c:v>3909.0</c:v>
                </c:pt>
                <c:pt idx="3909">
                  <c:v>3910.0</c:v>
                </c:pt>
                <c:pt idx="3910">
                  <c:v>3911.0</c:v>
                </c:pt>
                <c:pt idx="3911">
                  <c:v>3912.0</c:v>
                </c:pt>
                <c:pt idx="3912">
                  <c:v>3913.0</c:v>
                </c:pt>
                <c:pt idx="3913">
                  <c:v>3914.0</c:v>
                </c:pt>
                <c:pt idx="3914">
                  <c:v>3915.0</c:v>
                </c:pt>
                <c:pt idx="3915">
                  <c:v>3916.0</c:v>
                </c:pt>
                <c:pt idx="3916">
                  <c:v>3917.0</c:v>
                </c:pt>
                <c:pt idx="3917">
                  <c:v>3918.0</c:v>
                </c:pt>
                <c:pt idx="3918">
                  <c:v>3919.0</c:v>
                </c:pt>
                <c:pt idx="3919">
                  <c:v>3920.0</c:v>
                </c:pt>
                <c:pt idx="3920">
                  <c:v>3921.0</c:v>
                </c:pt>
                <c:pt idx="3921">
                  <c:v>3922.0</c:v>
                </c:pt>
                <c:pt idx="3922">
                  <c:v>3923.0</c:v>
                </c:pt>
                <c:pt idx="3923">
                  <c:v>3924.0</c:v>
                </c:pt>
                <c:pt idx="3924">
                  <c:v>3925.0</c:v>
                </c:pt>
                <c:pt idx="3925">
                  <c:v>3926.0</c:v>
                </c:pt>
                <c:pt idx="3926">
                  <c:v>3927.0</c:v>
                </c:pt>
                <c:pt idx="3927">
                  <c:v>3928.0</c:v>
                </c:pt>
                <c:pt idx="3928">
                  <c:v>3929.0</c:v>
                </c:pt>
                <c:pt idx="3929">
                  <c:v>3930.0</c:v>
                </c:pt>
                <c:pt idx="3930">
                  <c:v>3931.0</c:v>
                </c:pt>
                <c:pt idx="3931">
                  <c:v>3932.0</c:v>
                </c:pt>
                <c:pt idx="3932">
                  <c:v>3933.0</c:v>
                </c:pt>
                <c:pt idx="3933">
                  <c:v>3934.0</c:v>
                </c:pt>
                <c:pt idx="3934">
                  <c:v>3935.0</c:v>
                </c:pt>
                <c:pt idx="3935">
                  <c:v>3936.0</c:v>
                </c:pt>
                <c:pt idx="3936">
                  <c:v>3937.0</c:v>
                </c:pt>
                <c:pt idx="3937">
                  <c:v>3938.0</c:v>
                </c:pt>
                <c:pt idx="3938">
                  <c:v>3939.0</c:v>
                </c:pt>
                <c:pt idx="3939">
                  <c:v>3940.0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0.012634</c:v>
                </c:pt>
                <c:pt idx="1">
                  <c:v>0.012374</c:v>
                </c:pt>
                <c:pt idx="2">
                  <c:v>0.012627</c:v>
                </c:pt>
                <c:pt idx="3">
                  <c:v>0.012203</c:v>
                </c:pt>
                <c:pt idx="4">
                  <c:v>0.013342</c:v>
                </c:pt>
                <c:pt idx="5">
                  <c:v>0.012586</c:v>
                </c:pt>
                <c:pt idx="6">
                  <c:v>0.012369</c:v>
                </c:pt>
                <c:pt idx="7">
                  <c:v>0.012697</c:v>
                </c:pt>
                <c:pt idx="8">
                  <c:v>0.012588</c:v>
                </c:pt>
                <c:pt idx="9">
                  <c:v>0.084583</c:v>
                </c:pt>
                <c:pt idx="10">
                  <c:v>0.014423</c:v>
                </c:pt>
                <c:pt idx="11">
                  <c:v>0.012138</c:v>
                </c:pt>
                <c:pt idx="12">
                  <c:v>0.01262</c:v>
                </c:pt>
                <c:pt idx="13">
                  <c:v>0.01222</c:v>
                </c:pt>
                <c:pt idx="14">
                  <c:v>0.012054</c:v>
                </c:pt>
                <c:pt idx="15">
                  <c:v>0.012136</c:v>
                </c:pt>
                <c:pt idx="16">
                  <c:v>0.01222</c:v>
                </c:pt>
                <c:pt idx="17">
                  <c:v>0.012217</c:v>
                </c:pt>
                <c:pt idx="18">
                  <c:v>0.0125</c:v>
                </c:pt>
                <c:pt idx="19">
                  <c:v>0.012348</c:v>
                </c:pt>
                <c:pt idx="20">
                  <c:v>0.011975</c:v>
                </c:pt>
                <c:pt idx="21">
                  <c:v>0.012745</c:v>
                </c:pt>
                <c:pt idx="22">
                  <c:v>0.012143</c:v>
                </c:pt>
                <c:pt idx="23">
                  <c:v>0.012532</c:v>
                </c:pt>
                <c:pt idx="24">
                  <c:v>0.012387</c:v>
                </c:pt>
                <c:pt idx="25">
                  <c:v>0.012273</c:v>
                </c:pt>
                <c:pt idx="26">
                  <c:v>0.011894</c:v>
                </c:pt>
                <c:pt idx="27">
                  <c:v>0.012263</c:v>
                </c:pt>
                <c:pt idx="28">
                  <c:v>0.012183</c:v>
                </c:pt>
                <c:pt idx="29">
                  <c:v>0.012565</c:v>
                </c:pt>
                <c:pt idx="30">
                  <c:v>0.012081</c:v>
                </c:pt>
                <c:pt idx="31">
                  <c:v>0.016171</c:v>
                </c:pt>
                <c:pt idx="32">
                  <c:v>0.012221</c:v>
                </c:pt>
                <c:pt idx="33">
                  <c:v>0.012873</c:v>
                </c:pt>
                <c:pt idx="34">
                  <c:v>0.012807</c:v>
                </c:pt>
                <c:pt idx="35">
                  <c:v>0.012327</c:v>
                </c:pt>
                <c:pt idx="36">
                  <c:v>0.012144</c:v>
                </c:pt>
                <c:pt idx="37">
                  <c:v>0.013587</c:v>
                </c:pt>
                <c:pt idx="38">
                  <c:v>0.012379</c:v>
                </c:pt>
                <c:pt idx="39">
                  <c:v>0.012412</c:v>
                </c:pt>
                <c:pt idx="40">
                  <c:v>0.011889</c:v>
                </c:pt>
                <c:pt idx="41">
                  <c:v>0.01223</c:v>
                </c:pt>
                <c:pt idx="42">
                  <c:v>0.012611</c:v>
                </c:pt>
                <c:pt idx="43">
                  <c:v>0.014428</c:v>
                </c:pt>
                <c:pt idx="44">
                  <c:v>0.012288</c:v>
                </c:pt>
                <c:pt idx="45">
                  <c:v>0.012226</c:v>
                </c:pt>
                <c:pt idx="46">
                  <c:v>0.012597</c:v>
                </c:pt>
                <c:pt idx="47">
                  <c:v>0.012099</c:v>
                </c:pt>
                <c:pt idx="48">
                  <c:v>0.01245</c:v>
                </c:pt>
                <c:pt idx="49">
                  <c:v>0.012558</c:v>
                </c:pt>
                <c:pt idx="50">
                  <c:v>0.012048</c:v>
                </c:pt>
                <c:pt idx="51">
                  <c:v>0.01233</c:v>
                </c:pt>
                <c:pt idx="52">
                  <c:v>0.01229</c:v>
                </c:pt>
                <c:pt idx="53">
                  <c:v>0.014207</c:v>
                </c:pt>
                <c:pt idx="54">
                  <c:v>0.012798</c:v>
                </c:pt>
                <c:pt idx="55">
                  <c:v>0.013095</c:v>
                </c:pt>
                <c:pt idx="56">
                  <c:v>0.013784</c:v>
                </c:pt>
                <c:pt idx="57">
                  <c:v>0.012068</c:v>
                </c:pt>
                <c:pt idx="58">
                  <c:v>0.012147</c:v>
                </c:pt>
                <c:pt idx="59">
                  <c:v>0.012677</c:v>
                </c:pt>
                <c:pt idx="60">
                  <c:v>0.17777</c:v>
                </c:pt>
                <c:pt idx="61">
                  <c:v>0.013685</c:v>
                </c:pt>
                <c:pt idx="62">
                  <c:v>0.01276</c:v>
                </c:pt>
                <c:pt idx="63">
                  <c:v>0.012145</c:v>
                </c:pt>
                <c:pt idx="64">
                  <c:v>0.012479</c:v>
                </c:pt>
                <c:pt idx="65">
                  <c:v>0.012051</c:v>
                </c:pt>
                <c:pt idx="66">
                  <c:v>0.012433</c:v>
                </c:pt>
                <c:pt idx="67">
                  <c:v>0.012431</c:v>
                </c:pt>
                <c:pt idx="68">
                  <c:v>0.012252</c:v>
                </c:pt>
                <c:pt idx="69">
                  <c:v>0.01204</c:v>
                </c:pt>
                <c:pt idx="70">
                  <c:v>0.012469</c:v>
                </c:pt>
                <c:pt idx="71">
                  <c:v>0.012077</c:v>
                </c:pt>
                <c:pt idx="72">
                  <c:v>0.012616</c:v>
                </c:pt>
                <c:pt idx="73">
                  <c:v>0.012407</c:v>
                </c:pt>
                <c:pt idx="74">
                  <c:v>0.012161</c:v>
                </c:pt>
                <c:pt idx="75">
                  <c:v>0.012204</c:v>
                </c:pt>
                <c:pt idx="76">
                  <c:v>0.011916</c:v>
                </c:pt>
                <c:pt idx="77">
                  <c:v>0.012377</c:v>
                </c:pt>
                <c:pt idx="78">
                  <c:v>0.012092</c:v>
                </c:pt>
                <c:pt idx="79">
                  <c:v>0.012292</c:v>
                </c:pt>
                <c:pt idx="80">
                  <c:v>0.012062</c:v>
                </c:pt>
                <c:pt idx="81">
                  <c:v>0.013389</c:v>
                </c:pt>
                <c:pt idx="82">
                  <c:v>0.011929</c:v>
                </c:pt>
                <c:pt idx="83">
                  <c:v>0.013247</c:v>
                </c:pt>
                <c:pt idx="84">
                  <c:v>0.012184</c:v>
                </c:pt>
                <c:pt idx="85">
                  <c:v>0.011932</c:v>
                </c:pt>
                <c:pt idx="86">
                  <c:v>0.012094</c:v>
                </c:pt>
                <c:pt idx="87">
                  <c:v>0.011877</c:v>
                </c:pt>
                <c:pt idx="88">
                  <c:v>0.013826</c:v>
                </c:pt>
                <c:pt idx="89">
                  <c:v>0.012237</c:v>
                </c:pt>
                <c:pt idx="90">
                  <c:v>0.012239</c:v>
                </c:pt>
                <c:pt idx="91">
                  <c:v>0.012243</c:v>
                </c:pt>
                <c:pt idx="92">
                  <c:v>0.01424</c:v>
                </c:pt>
                <c:pt idx="93">
                  <c:v>0.026747</c:v>
                </c:pt>
                <c:pt idx="94">
                  <c:v>0.012341</c:v>
                </c:pt>
                <c:pt idx="95">
                  <c:v>0.011894</c:v>
                </c:pt>
                <c:pt idx="96">
                  <c:v>0.012454</c:v>
                </c:pt>
                <c:pt idx="97">
                  <c:v>0.011987</c:v>
                </c:pt>
                <c:pt idx="98">
                  <c:v>0.012087</c:v>
                </c:pt>
                <c:pt idx="99">
                  <c:v>0.012489</c:v>
                </c:pt>
                <c:pt idx="100">
                  <c:v>0.012065</c:v>
                </c:pt>
                <c:pt idx="101">
                  <c:v>0.013439</c:v>
                </c:pt>
                <c:pt idx="102">
                  <c:v>0.01253</c:v>
                </c:pt>
                <c:pt idx="103">
                  <c:v>0.012203</c:v>
                </c:pt>
                <c:pt idx="104">
                  <c:v>0.012113</c:v>
                </c:pt>
                <c:pt idx="105">
                  <c:v>0.012205</c:v>
                </c:pt>
                <c:pt idx="106">
                  <c:v>0.012359</c:v>
                </c:pt>
                <c:pt idx="107">
                  <c:v>0.012233</c:v>
                </c:pt>
                <c:pt idx="108">
                  <c:v>0.012499</c:v>
                </c:pt>
                <c:pt idx="109">
                  <c:v>0.012358</c:v>
                </c:pt>
                <c:pt idx="110">
                  <c:v>0.013452</c:v>
                </c:pt>
                <c:pt idx="111">
                  <c:v>0.012292</c:v>
                </c:pt>
                <c:pt idx="112">
                  <c:v>0.012207</c:v>
                </c:pt>
                <c:pt idx="113">
                  <c:v>0.012525</c:v>
                </c:pt>
                <c:pt idx="114">
                  <c:v>0.01239</c:v>
                </c:pt>
                <c:pt idx="115">
                  <c:v>0.012073</c:v>
                </c:pt>
                <c:pt idx="116">
                  <c:v>0.011937</c:v>
                </c:pt>
                <c:pt idx="117">
                  <c:v>0.01209</c:v>
                </c:pt>
                <c:pt idx="118">
                  <c:v>0.012081</c:v>
                </c:pt>
                <c:pt idx="119">
                  <c:v>0.013893</c:v>
                </c:pt>
                <c:pt idx="120">
                  <c:v>0.012156</c:v>
                </c:pt>
                <c:pt idx="121">
                  <c:v>0.012609</c:v>
                </c:pt>
                <c:pt idx="122">
                  <c:v>0.014198</c:v>
                </c:pt>
                <c:pt idx="123">
                  <c:v>0.012189</c:v>
                </c:pt>
                <c:pt idx="124">
                  <c:v>0.012197</c:v>
                </c:pt>
                <c:pt idx="125">
                  <c:v>0.012888</c:v>
                </c:pt>
                <c:pt idx="126">
                  <c:v>0.012147</c:v>
                </c:pt>
                <c:pt idx="127">
                  <c:v>0.012032</c:v>
                </c:pt>
                <c:pt idx="128">
                  <c:v>0.012076</c:v>
                </c:pt>
                <c:pt idx="129">
                  <c:v>0.012079</c:v>
                </c:pt>
                <c:pt idx="130">
                  <c:v>0.01344</c:v>
                </c:pt>
                <c:pt idx="131">
                  <c:v>0.012698</c:v>
                </c:pt>
                <c:pt idx="132">
                  <c:v>0.011998</c:v>
                </c:pt>
                <c:pt idx="133">
                  <c:v>0.012589</c:v>
                </c:pt>
                <c:pt idx="134">
                  <c:v>0.013224</c:v>
                </c:pt>
                <c:pt idx="135">
                  <c:v>0.012013</c:v>
                </c:pt>
                <c:pt idx="136">
                  <c:v>0.012055</c:v>
                </c:pt>
                <c:pt idx="137">
                  <c:v>0.012084</c:v>
                </c:pt>
                <c:pt idx="138">
                  <c:v>0.013285</c:v>
                </c:pt>
                <c:pt idx="139">
                  <c:v>0.012872</c:v>
                </c:pt>
                <c:pt idx="140">
                  <c:v>0.012535</c:v>
                </c:pt>
                <c:pt idx="141">
                  <c:v>0.012107</c:v>
                </c:pt>
                <c:pt idx="142">
                  <c:v>0.011959</c:v>
                </c:pt>
                <c:pt idx="143">
                  <c:v>0.012258</c:v>
                </c:pt>
                <c:pt idx="144">
                  <c:v>0.012102</c:v>
                </c:pt>
                <c:pt idx="145">
                  <c:v>0.012182</c:v>
                </c:pt>
                <c:pt idx="146">
                  <c:v>0.012564</c:v>
                </c:pt>
                <c:pt idx="147">
                  <c:v>0.012607</c:v>
                </c:pt>
                <c:pt idx="148">
                  <c:v>0.012009</c:v>
                </c:pt>
                <c:pt idx="149">
                  <c:v>0.012315</c:v>
                </c:pt>
                <c:pt idx="150">
                  <c:v>0.015706</c:v>
                </c:pt>
                <c:pt idx="151">
                  <c:v>0.011859</c:v>
                </c:pt>
                <c:pt idx="152">
                  <c:v>0.012178</c:v>
                </c:pt>
                <c:pt idx="153">
                  <c:v>0.012148</c:v>
                </c:pt>
                <c:pt idx="154">
                  <c:v>0.013881</c:v>
                </c:pt>
                <c:pt idx="155">
                  <c:v>0.012388</c:v>
                </c:pt>
                <c:pt idx="156">
                  <c:v>0.012208</c:v>
                </c:pt>
                <c:pt idx="157">
                  <c:v>0.012484</c:v>
                </c:pt>
                <c:pt idx="158">
                  <c:v>0.012332</c:v>
                </c:pt>
                <c:pt idx="159">
                  <c:v>0.012197</c:v>
                </c:pt>
                <c:pt idx="160">
                  <c:v>0.012278</c:v>
                </c:pt>
                <c:pt idx="161">
                  <c:v>0.012571</c:v>
                </c:pt>
                <c:pt idx="162">
                  <c:v>0.013256</c:v>
                </c:pt>
                <c:pt idx="163">
                  <c:v>0.012496</c:v>
                </c:pt>
                <c:pt idx="164">
                  <c:v>0.012509</c:v>
                </c:pt>
                <c:pt idx="165">
                  <c:v>0.012215</c:v>
                </c:pt>
                <c:pt idx="166">
                  <c:v>0.012125</c:v>
                </c:pt>
                <c:pt idx="167">
                  <c:v>0.012341</c:v>
                </c:pt>
                <c:pt idx="168">
                  <c:v>0.012327</c:v>
                </c:pt>
                <c:pt idx="169">
                  <c:v>0.012147</c:v>
                </c:pt>
                <c:pt idx="170">
                  <c:v>0.012071</c:v>
                </c:pt>
                <c:pt idx="171">
                  <c:v>0.012329</c:v>
                </c:pt>
                <c:pt idx="172">
                  <c:v>0.012267</c:v>
                </c:pt>
                <c:pt idx="173">
                  <c:v>0.012393</c:v>
                </c:pt>
                <c:pt idx="174">
                  <c:v>0.012107</c:v>
                </c:pt>
                <c:pt idx="175">
                  <c:v>0.012134</c:v>
                </c:pt>
                <c:pt idx="176">
                  <c:v>0.012431</c:v>
                </c:pt>
                <c:pt idx="177">
                  <c:v>0.012173</c:v>
                </c:pt>
                <c:pt idx="178">
                  <c:v>0.012236</c:v>
                </c:pt>
                <c:pt idx="179">
                  <c:v>0.0124</c:v>
                </c:pt>
                <c:pt idx="180">
                  <c:v>0.012238</c:v>
                </c:pt>
                <c:pt idx="181">
                  <c:v>0.012339</c:v>
                </c:pt>
                <c:pt idx="182">
                  <c:v>0.012702</c:v>
                </c:pt>
                <c:pt idx="183">
                  <c:v>0.012809</c:v>
                </c:pt>
                <c:pt idx="184">
                  <c:v>0.012143</c:v>
                </c:pt>
                <c:pt idx="185">
                  <c:v>0.012363</c:v>
                </c:pt>
                <c:pt idx="186">
                  <c:v>0.012611</c:v>
                </c:pt>
                <c:pt idx="187">
                  <c:v>0.012112</c:v>
                </c:pt>
                <c:pt idx="188">
                  <c:v>0.01211</c:v>
                </c:pt>
                <c:pt idx="189">
                  <c:v>0.012268</c:v>
                </c:pt>
                <c:pt idx="190">
                  <c:v>0.012177</c:v>
                </c:pt>
                <c:pt idx="191">
                  <c:v>0.012121</c:v>
                </c:pt>
                <c:pt idx="192">
                  <c:v>0.012784</c:v>
                </c:pt>
                <c:pt idx="193">
                  <c:v>0.012743</c:v>
                </c:pt>
                <c:pt idx="194">
                  <c:v>0.012167</c:v>
                </c:pt>
                <c:pt idx="195">
                  <c:v>0.012227</c:v>
                </c:pt>
                <c:pt idx="196">
                  <c:v>0.012509</c:v>
                </c:pt>
                <c:pt idx="197">
                  <c:v>0.012031</c:v>
                </c:pt>
                <c:pt idx="198">
                  <c:v>0.013279</c:v>
                </c:pt>
                <c:pt idx="199">
                  <c:v>0.012379</c:v>
                </c:pt>
                <c:pt idx="200">
                  <c:v>0.01216</c:v>
                </c:pt>
                <c:pt idx="201">
                  <c:v>0.012201</c:v>
                </c:pt>
                <c:pt idx="202">
                  <c:v>0.012221</c:v>
                </c:pt>
                <c:pt idx="203">
                  <c:v>0.012677</c:v>
                </c:pt>
                <c:pt idx="204">
                  <c:v>0.012281</c:v>
                </c:pt>
                <c:pt idx="205">
                  <c:v>0.012289</c:v>
                </c:pt>
                <c:pt idx="206">
                  <c:v>0.012822</c:v>
                </c:pt>
                <c:pt idx="207">
                  <c:v>0.012554</c:v>
                </c:pt>
                <c:pt idx="208">
                  <c:v>0.012246</c:v>
                </c:pt>
                <c:pt idx="209">
                  <c:v>0.015223</c:v>
                </c:pt>
                <c:pt idx="210">
                  <c:v>0.012126</c:v>
                </c:pt>
                <c:pt idx="211">
                  <c:v>0.012383</c:v>
                </c:pt>
                <c:pt idx="212">
                  <c:v>0.011881</c:v>
                </c:pt>
                <c:pt idx="213">
                  <c:v>0.012042</c:v>
                </c:pt>
                <c:pt idx="214">
                  <c:v>0.012476</c:v>
                </c:pt>
                <c:pt idx="215">
                  <c:v>0.013209</c:v>
                </c:pt>
                <c:pt idx="216">
                  <c:v>0.012646</c:v>
                </c:pt>
                <c:pt idx="217">
                  <c:v>0.013647</c:v>
                </c:pt>
                <c:pt idx="218">
                  <c:v>0.012239</c:v>
                </c:pt>
                <c:pt idx="219">
                  <c:v>0.012156</c:v>
                </c:pt>
                <c:pt idx="220">
                  <c:v>0.013179</c:v>
                </c:pt>
                <c:pt idx="221">
                  <c:v>0.012299</c:v>
                </c:pt>
                <c:pt idx="222">
                  <c:v>0.012508</c:v>
                </c:pt>
                <c:pt idx="223">
                  <c:v>0.012854</c:v>
                </c:pt>
                <c:pt idx="224">
                  <c:v>0.012308</c:v>
                </c:pt>
                <c:pt idx="225">
                  <c:v>0.012336</c:v>
                </c:pt>
                <c:pt idx="226">
                  <c:v>0.012169</c:v>
                </c:pt>
                <c:pt idx="227">
                  <c:v>0.012119</c:v>
                </c:pt>
                <c:pt idx="228">
                  <c:v>0.012104</c:v>
                </c:pt>
                <c:pt idx="229">
                  <c:v>0.012221</c:v>
                </c:pt>
                <c:pt idx="230">
                  <c:v>0.013391</c:v>
                </c:pt>
                <c:pt idx="231">
                  <c:v>0.012511</c:v>
                </c:pt>
                <c:pt idx="232">
                  <c:v>0.012705</c:v>
                </c:pt>
                <c:pt idx="233">
                  <c:v>0.012317</c:v>
                </c:pt>
                <c:pt idx="234">
                  <c:v>0.01213</c:v>
                </c:pt>
                <c:pt idx="235">
                  <c:v>0.013144</c:v>
                </c:pt>
                <c:pt idx="236">
                  <c:v>0.012318</c:v>
                </c:pt>
                <c:pt idx="237">
                  <c:v>0.012308</c:v>
                </c:pt>
                <c:pt idx="238">
                  <c:v>0.0125</c:v>
                </c:pt>
                <c:pt idx="239">
                  <c:v>0.011879</c:v>
                </c:pt>
                <c:pt idx="240">
                  <c:v>0.012055</c:v>
                </c:pt>
                <c:pt idx="241">
                  <c:v>0.012336</c:v>
                </c:pt>
                <c:pt idx="242">
                  <c:v>0.012208</c:v>
                </c:pt>
                <c:pt idx="243">
                  <c:v>0.012213</c:v>
                </c:pt>
                <c:pt idx="244">
                  <c:v>0.012166</c:v>
                </c:pt>
                <c:pt idx="245">
                  <c:v>0.012546</c:v>
                </c:pt>
                <c:pt idx="246">
                  <c:v>0.012246</c:v>
                </c:pt>
                <c:pt idx="247">
                  <c:v>0.012763</c:v>
                </c:pt>
                <c:pt idx="248">
                  <c:v>0.011888</c:v>
                </c:pt>
                <c:pt idx="249">
                  <c:v>0.012445</c:v>
                </c:pt>
                <c:pt idx="250">
                  <c:v>0.012534</c:v>
                </c:pt>
                <c:pt idx="251">
                  <c:v>0.011927</c:v>
                </c:pt>
                <c:pt idx="252">
                  <c:v>0.012099</c:v>
                </c:pt>
                <c:pt idx="253">
                  <c:v>0.013977</c:v>
                </c:pt>
                <c:pt idx="254">
                  <c:v>0.012178</c:v>
                </c:pt>
                <c:pt idx="255">
                  <c:v>0.012362</c:v>
                </c:pt>
                <c:pt idx="256">
                  <c:v>0.01228</c:v>
                </c:pt>
                <c:pt idx="257">
                  <c:v>0.016756</c:v>
                </c:pt>
                <c:pt idx="258">
                  <c:v>0.012418</c:v>
                </c:pt>
                <c:pt idx="259">
                  <c:v>0.012328</c:v>
                </c:pt>
                <c:pt idx="260">
                  <c:v>0.012286</c:v>
                </c:pt>
                <c:pt idx="261">
                  <c:v>0.012291</c:v>
                </c:pt>
                <c:pt idx="262">
                  <c:v>0.012547</c:v>
                </c:pt>
                <c:pt idx="263">
                  <c:v>0.012276</c:v>
                </c:pt>
                <c:pt idx="264">
                  <c:v>0.01265</c:v>
                </c:pt>
                <c:pt idx="265">
                  <c:v>0.012073</c:v>
                </c:pt>
                <c:pt idx="266">
                  <c:v>0.012082</c:v>
                </c:pt>
                <c:pt idx="267">
                  <c:v>0.0125</c:v>
                </c:pt>
                <c:pt idx="268">
                  <c:v>0.012394</c:v>
                </c:pt>
                <c:pt idx="269">
                  <c:v>0.012204</c:v>
                </c:pt>
                <c:pt idx="270">
                  <c:v>0.01178</c:v>
                </c:pt>
                <c:pt idx="271">
                  <c:v>0.013575</c:v>
                </c:pt>
                <c:pt idx="272">
                  <c:v>0.013352</c:v>
                </c:pt>
                <c:pt idx="273">
                  <c:v>0.012798</c:v>
                </c:pt>
                <c:pt idx="274">
                  <c:v>0.012317</c:v>
                </c:pt>
                <c:pt idx="275">
                  <c:v>0.012959</c:v>
                </c:pt>
                <c:pt idx="276">
                  <c:v>0.012128</c:v>
                </c:pt>
                <c:pt idx="277">
                  <c:v>0.012578</c:v>
                </c:pt>
                <c:pt idx="278">
                  <c:v>0.012168</c:v>
                </c:pt>
                <c:pt idx="279">
                  <c:v>0.012429</c:v>
                </c:pt>
                <c:pt idx="280">
                  <c:v>0.012275</c:v>
                </c:pt>
                <c:pt idx="281">
                  <c:v>0.012082</c:v>
                </c:pt>
                <c:pt idx="282">
                  <c:v>0.012694</c:v>
                </c:pt>
                <c:pt idx="283">
                  <c:v>0.012356</c:v>
                </c:pt>
                <c:pt idx="284">
                  <c:v>0.01221</c:v>
                </c:pt>
                <c:pt idx="285">
                  <c:v>0.013585</c:v>
                </c:pt>
                <c:pt idx="286">
                  <c:v>0.01233</c:v>
                </c:pt>
                <c:pt idx="287">
                  <c:v>0.01253</c:v>
                </c:pt>
                <c:pt idx="288">
                  <c:v>0.011975</c:v>
                </c:pt>
                <c:pt idx="289">
                  <c:v>0.012222</c:v>
                </c:pt>
                <c:pt idx="290">
                  <c:v>0.012802</c:v>
                </c:pt>
                <c:pt idx="291">
                  <c:v>0.01215</c:v>
                </c:pt>
                <c:pt idx="292">
                  <c:v>0.012653</c:v>
                </c:pt>
                <c:pt idx="293">
                  <c:v>0.012119</c:v>
                </c:pt>
                <c:pt idx="294">
                  <c:v>0.013289</c:v>
                </c:pt>
                <c:pt idx="295">
                  <c:v>0.012613</c:v>
                </c:pt>
                <c:pt idx="296">
                  <c:v>0.012989</c:v>
                </c:pt>
                <c:pt idx="297">
                  <c:v>0.012692</c:v>
                </c:pt>
                <c:pt idx="298">
                  <c:v>0.012265</c:v>
                </c:pt>
                <c:pt idx="299">
                  <c:v>0.012339</c:v>
                </c:pt>
                <c:pt idx="300">
                  <c:v>0.012275</c:v>
                </c:pt>
                <c:pt idx="301">
                  <c:v>0.012091</c:v>
                </c:pt>
                <c:pt idx="302">
                  <c:v>0.012594</c:v>
                </c:pt>
                <c:pt idx="303">
                  <c:v>0.012512</c:v>
                </c:pt>
                <c:pt idx="304">
                  <c:v>0.012295</c:v>
                </c:pt>
                <c:pt idx="305">
                  <c:v>0.01219</c:v>
                </c:pt>
                <c:pt idx="306">
                  <c:v>0.012126</c:v>
                </c:pt>
                <c:pt idx="307">
                  <c:v>0.012436</c:v>
                </c:pt>
                <c:pt idx="308">
                  <c:v>0.011994</c:v>
                </c:pt>
                <c:pt idx="309">
                  <c:v>0.012294</c:v>
                </c:pt>
                <c:pt idx="310">
                  <c:v>0.012355</c:v>
                </c:pt>
                <c:pt idx="311">
                  <c:v>0.016992</c:v>
                </c:pt>
                <c:pt idx="312">
                  <c:v>0.012662</c:v>
                </c:pt>
                <c:pt idx="313">
                  <c:v>0.012344</c:v>
                </c:pt>
                <c:pt idx="314">
                  <c:v>0.011917</c:v>
                </c:pt>
                <c:pt idx="315">
                  <c:v>0.012847</c:v>
                </c:pt>
                <c:pt idx="316">
                  <c:v>0.012121</c:v>
                </c:pt>
                <c:pt idx="317">
                  <c:v>0.012347</c:v>
                </c:pt>
                <c:pt idx="318">
                  <c:v>0.01215</c:v>
                </c:pt>
                <c:pt idx="319">
                  <c:v>0.012479</c:v>
                </c:pt>
                <c:pt idx="320">
                  <c:v>0.097195</c:v>
                </c:pt>
                <c:pt idx="321">
                  <c:v>0.011873</c:v>
                </c:pt>
                <c:pt idx="322">
                  <c:v>0.012589</c:v>
                </c:pt>
                <c:pt idx="323">
                  <c:v>0.012939</c:v>
                </c:pt>
                <c:pt idx="324">
                  <c:v>0.012611</c:v>
                </c:pt>
                <c:pt idx="325">
                  <c:v>0.012121</c:v>
                </c:pt>
                <c:pt idx="326">
                  <c:v>0.01226</c:v>
                </c:pt>
                <c:pt idx="327">
                  <c:v>0.012333</c:v>
                </c:pt>
                <c:pt idx="328">
                  <c:v>0.012203</c:v>
                </c:pt>
                <c:pt idx="329">
                  <c:v>0.012144</c:v>
                </c:pt>
                <c:pt idx="330">
                  <c:v>0.012996</c:v>
                </c:pt>
                <c:pt idx="331">
                  <c:v>0.01239</c:v>
                </c:pt>
                <c:pt idx="332">
                  <c:v>0.016028</c:v>
                </c:pt>
                <c:pt idx="333">
                  <c:v>0.012249</c:v>
                </c:pt>
                <c:pt idx="334">
                  <c:v>0.012794</c:v>
                </c:pt>
                <c:pt idx="335">
                  <c:v>0.012227</c:v>
                </c:pt>
                <c:pt idx="336">
                  <c:v>0.012185</c:v>
                </c:pt>
                <c:pt idx="337">
                  <c:v>0.012252</c:v>
                </c:pt>
                <c:pt idx="338">
                  <c:v>0.012457</c:v>
                </c:pt>
                <c:pt idx="339">
                  <c:v>0.012123</c:v>
                </c:pt>
                <c:pt idx="340">
                  <c:v>0.012555</c:v>
                </c:pt>
                <c:pt idx="341">
                  <c:v>0.012617</c:v>
                </c:pt>
                <c:pt idx="342">
                  <c:v>0.012868</c:v>
                </c:pt>
                <c:pt idx="343">
                  <c:v>0.015261</c:v>
                </c:pt>
                <c:pt idx="344">
                  <c:v>0.012297</c:v>
                </c:pt>
                <c:pt idx="345">
                  <c:v>0.012101</c:v>
                </c:pt>
                <c:pt idx="346">
                  <c:v>0.012281</c:v>
                </c:pt>
                <c:pt idx="347">
                  <c:v>0.012634</c:v>
                </c:pt>
                <c:pt idx="348">
                  <c:v>0.01224</c:v>
                </c:pt>
                <c:pt idx="349">
                  <c:v>0.012493</c:v>
                </c:pt>
                <c:pt idx="350">
                  <c:v>0.012202</c:v>
                </c:pt>
                <c:pt idx="351">
                  <c:v>0.012314</c:v>
                </c:pt>
                <c:pt idx="352">
                  <c:v>0.01231</c:v>
                </c:pt>
                <c:pt idx="353">
                  <c:v>0.012086</c:v>
                </c:pt>
                <c:pt idx="354">
                  <c:v>0.011865</c:v>
                </c:pt>
                <c:pt idx="355">
                  <c:v>0.012748</c:v>
                </c:pt>
                <c:pt idx="356">
                  <c:v>0.012184</c:v>
                </c:pt>
                <c:pt idx="357">
                  <c:v>0.01206</c:v>
                </c:pt>
                <c:pt idx="358">
                  <c:v>0.019152</c:v>
                </c:pt>
                <c:pt idx="359">
                  <c:v>0.013268</c:v>
                </c:pt>
                <c:pt idx="360">
                  <c:v>0.012394</c:v>
                </c:pt>
                <c:pt idx="361">
                  <c:v>0.012263</c:v>
                </c:pt>
                <c:pt idx="362">
                  <c:v>0.011952</c:v>
                </c:pt>
                <c:pt idx="363">
                  <c:v>0.011856</c:v>
                </c:pt>
                <c:pt idx="364">
                  <c:v>0.012464</c:v>
                </c:pt>
                <c:pt idx="365">
                  <c:v>0.012096</c:v>
                </c:pt>
                <c:pt idx="366">
                  <c:v>0.012124</c:v>
                </c:pt>
                <c:pt idx="367">
                  <c:v>0.012319</c:v>
                </c:pt>
                <c:pt idx="368">
                  <c:v>0.012201</c:v>
                </c:pt>
                <c:pt idx="369">
                  <c:v>0.012236</c:v>
                </c:pt>
                <c:pt idx="370">
                  <c:v>0.012059</c:v>
                </c:pt>
                <c:pt idx="371">
                  <c:v>0.012213</c:v>
                </c:pt>
                <c:pt idx="372">
                  <c:v>0.012476</c:v>
                </c:pt>
                <c:pt idx="373">
                  <c:v>0.012382</c:v>
                </c:pt>
                <c:pt idx="374">
                  <c:v>0.012045</c:v>
                </c:pt>
                <c:pt idx="375">
                  <c:v>0.012098</c:v>
                </c:pt>
                <c:pt idx="376">
                  <c:v>0.011179</c:v>
                </c:pt>
                <c:pt idx="377">
                  <c:v>0.012319</c:v>
                </c:pt>
                <c:pt idx="378">
                  <c:v>0.012263</c:v>
                </c:pt>
                <c:pt idx="379">
                  <c:v>0.012096</c:v>
                </c:pt>
                <c:pt idx="380">
                  <c:v>0.012276</c:v>
                </c:pt>
                <c:pt idx="381">
                  <c:v>0.012357</c:v>
                </c:pt>
                <c:pt idx="382">
                  <c:v>0.012126</c:v>
                </c:pt>
                <c:pt idx="383">
                  <c:v>0.012573</c:v>
                </c:pt>
                <c:pt idx="384">
                  <c:v>0.01201</c:v>
                </c:pt>
                <c:pt idx="385">
                  <c:v>0.012745</c:v>
                </c:pt>
                <c:pt idx="386">
                  <c:v>0.012507</c:v>
                </c:pt>
                <c:pt idx="387">
                  <c:v>0.01234</c:v>
                </c:pt>
                <c:pt idx="388">
                  <c:v>0.0158</c:v>
                </c:pt>
                <c:pt idx="389">
                  <c:v>0.012268</c:v>
                </c:pt>
                <c:pt idx="390">
                  <c:v>0.012313</c:v>
                </c:pt>
                <c:pt idx="391">
                  <c:v>0.012213</c:v>
                </c:pt>
                <c:pt idx="392">
                  <c:v>0.012011</c:v>
                </c:pt>
                <c:pt idx="393">
                  <c:v>0.012258</c:v>
                </c:pt>
                <c:pt idx="394">
                  <c:v>0.012388</c:v>
                </c:pt>
                <c:pt idx="395">
                  <c:v>0.014359</c:v>
                </c:pt>
                <c:pt idx="396">
                  <c:v>0.013624</c:v>
                </c:pt>
                <c:pt idx="397">
                  <c:v>0.012387</c:v>
                </c:pt>
                <c:pt idx="398">
                  <c:v>0.011707</c:v>
                </c:pt>
                <c:pt idx="399">
                  <c:v>0.012177</c:v>
                </c:pt>
                <c:pt idx="400">
                  <c:v>0.011938</c:v>
                </c:pt>
                <c:pt idx="401">
                  <c:v>0.012599</c:v>
                </c:pt>
                <c:pt idx="402">
                  <c:v>0.013596</c:v>
                </c:pt>
                <c:pt idx="403">
                  <c:v>0.012096</c:v>
                </c:pt>
                <c:pt idx="404">
                  <c:v>0.012027</c:v>
                </c:pt>
                <c:pt idx="405">
                  <c:v>0.011969</c:v>
                </c:pt>
                <c:pt idx="406">
                  <c:v>0.015711</c:v>
                </c:pt>
                <c:pt idx="407">
                  <c:v>0.012631</c:v>
                </c:pt>
                <c:pt idx="408">
                  <c:v>0.011996</c:v>
                </c:pt>
                <c:pt idx="409">
                  <c:v>0.012155</c:v>
                </c:pt>
                <c:pt idx="410">
                  <c:v>0.012433</c:v>
                </c:pt>
                <c:pt idx="411">
                  <c:v>0.011729</c:v>
                </c:pt>
                <c:pt idx="412">
                  <c:v>0.012481</c:v>
                </c:pt>
                <c:pt idx="413">
                  <c:v>0.012347</c:v>
                </c:pt>
                <c:pt idx="414">
                  <c:v>0.012261</c:v>
                </c:pt>
                <c:pt idx="415">
                  <c:v>0.012349</c:v>
                </c:pt>
                <c:pt idx="416">
                  <c:v>0.012263</c:v>
                </c:pt>
                <c:pt idx="417">
                  <c:v>0.014582</c:v>
                </c:pt>
                <c:pt idx="418">
                  <c:v>0.012223</c:v>
                </c:pt>
                <c:pt idx="419">
                  <c:v>0.013092</c:v>
                </c:pt>
                <c:pt idx="420">
                  <c:v>0.014299</c:v>
                </c:pt>
                <c:pt idx="421">
                  <c:v>0.012138</c:v>
                </c:pt>
                <c:pt idx="422">
                  <c:v>0.013105</c:v>
                </c:pt>
                <c:pt idx="423">
                  <c:v>0.012533</c:v>
                </c:pt>
                <c:pt idx="424">
                  <c:v>0.011881</c:v>
                </c:pt>
                <c:pt idx="425">
                  <c:v>0.01337</c:v>
                </c:pt>
                <c:pt idx="426">
                  <c:v>0.012426</c:v>
                </c:pt>
                <c:pt idx="427">
                  <c:v>0.012711</c:v>
                </c:pt>
                <c:pt idx="428">
                  <c:v>0.013391</c:v>
                </c:pt>
                <c:pt idx="429">
                  <c:v>0.011865</c:v>
                </c:pt>
                <c:pt idx="430">
                  <c:v>0.012135</c:v>
                </c:pt>
                <c:pt idx="431">
                  <c:v>0.013077</c:v>
                </c:pt>
                <c:pt idx="432">
                  <c:v>0.012222</c:v>
                </c:pt>
                <c:pt idx="433">
                  <c:v>0.012267</c:v>
                </c:pt>
                <c:pt idx="434">
                  <c:v>0.012683</c:v>
                </c:pt>
                <c:pt idx="435">
                  <c:v>0.012257</c:v>
                </c:pt>
                <c:pt idx="436">
                  <c:v>0.012091</c:v>
                </c:pt>
                <c:pt idx="437">
                  <c:v>0.011999</c:v>
                </c:pt>
                <c:pt idx="438">
                  <c:v>0.013051</c:v>
                </c:pt>
                <c:pt idx="439">
                  <c:v>0.013544</c:v>
                </c:pt>
                <c:pt idx="440">
                  <c:v>0.01373</c:v>
                </c:pt>
                <c:pt idx="441">
                  <c:v>0.014234</c:v>
                </c:pt>
                <c:pt idx="442">
                  <c:v>0.012146</c:v>
                </c:pt>
                <c:pt idx="443">
                  <c:v>0.012131</c:v>
                </c:pt>
                <c:pt idx="444">
                  <c:v>0.012305</c:v>
                </c:pt>
                <c:pt idx="445">
                  <c:v>0.012273</c:v>
                </c:pt>
                <c:pt idx="446">
                  <c:v>0.011763</c:v>
                </c:pt>
                <c:pt idx="447">
                  <c:v>0.012195</c:v>
                </c:pt>
                <c:pt idx="448">
                  <c:v>0.012193</c:v>
                </c:pt>
                <c:pt idx="449">
                  <c:v>0.012317</c:v>
                </c:pt>
                <c:pt idx="450">
                  <c:v>0.013679</c:v>
                </c:pt>
                <c:pt idx="451">
                  <c:v>0.012552</c:v>
                </c:pt>
                <c:pt idx="452">
                  <c:v>0.012237</c:v>
                </c:pt>
                <c:pt idx="453">
                  <c:v>0.013713</c:v>
                </c:pt>
                <c:pt idx="454">
                  <c:v>0.012166</c:v>
                </c:pt>
                <c:pt idx="455">
                  <c:v>0.012393</c:v>
                </c:pt>
                <c:pt idx="456">
                  <c:v>0.012355</c:v>
                </c:pt>
                <c:pt idx="457">
                  <c:v>0.012365</c:v>
                </c:pt>
                <c:pt idx="458">
                  <c:v>0.012267</c:v>
                </c:pt>
                <c:pt idx="459">
                  <c:v>0.012439</c:v>
                </c:pt>
                <c:pt idx="460">
                  <c:v>0.011899</c:v>
                </c:pt>
                <c:pt idx="461">
                  <c:v>0.012115</c:v>
                </c:pt>
                <c:pt idx="462">
                  <c:v>0.014896</c:v>
                </c:pt>
                <c:pt idx="463">
                  <c:v>0.012681</c:v>
                </c:pt>
                <c:pt idx="464">
                  <c:v>0.012152</c:v>
                </c:pt>
                <c:pt idx="465">
                  <c:v>0.012111</c:v>
                </c:pt>
                <c:pt idx="466">
                  <c:v>0.012382</c:v>
                </c:pt>
                <c:pt idx="467">
                  <c:v>0.012166</c:v>
                </c:pt>
                <c:pt idx="468">
                  <c:v>0.013382</c:v>
                </c:pt>
                <c:pt idx="469">
                  <c:v>0.012241</c:v>
                </c:pt>
                <c:pt idx="470">
                  <c:v>0.012887</c:v>
                </c:pt>
                <c:pt idx="471">
                  <c:v>0.012508</c:v>
                </c:pt>
                <c:pt idx="472">
                  <c:v>0.0119</c:v>
                </c:pt>
                <c:pt idx="473">
                  <c:v>0.012405</c:v>
                </c:pt>
                <c:pt idx="474">
                  <c:v>0.012313</c:v>
                </c:pt>
                <c:pt idx="475">
                  <c:v>0.012286</c:v>
                </c:pt>
                <c:pt idx="476">
                  <c:v>0.013542</c:v>
                </c:pt>
                <c:pt idx="477">
                  <c:v>0.012182</c:v>
                </c:pt>
                <c:pt idx="478">
                  <c:v>0.012371</c:v>
                </c:pt>
                <c:pt idx="479">
                  <c:v>0.012537</c:v>
                </c:pt>
                <c:pt idx="480">
                  <c:v>0.011879</c:v>
                </c:pt>
                <c:pt idx="481">
                  <c:v>0.012184</c:v>
                </c:pt>
                <c:pt idx="482">
                  <c:v>0.012001</c:v>
                </c:pt>
                <c:pt idx="483">
                  <c:v>0.012171</c:v>
                </c:pt>
                <c:pt idx="484">
                  <c:v>0.012277</c:v>
                </c:pt>
                <c:pt idx="485">
                  <c:v>0.012355</c:v>
                </c:pt>
                <c:pt idx="486">
                  <c:v>0.013829</c:v>
                </c:pt>
                <c:pt idx="487">
                  <c:v>0.012292</c:v>
                </c:pt>
                <c:pt idx="488">
                  <c:v>0.012892</c:v>
                </c:pt>
                <c:pt idx="489">
                  <c:v>0.012231</c:v>
                </c:pt>
                <c:pt idx="490">
                  <c:v>0.011962</c:v>
                </c:pt>
                <c:pt idx="491">
                  <c:v>0.01191</c:v>
                </c:pt>
                <c:pt idx="492">
                  <c:v>0.016539</c:v>
                </c:pt>
                <c:pt idx="493">
                  <c:v>0.012761</c:v>
                </c:pt>
                <c:pt idx="494">
                  <c:v>0.014094</c:v>
                </c:pt>
                <c:pt idx="495">
                  <c:v>0.011735</c:v>
                </c:pt>
                <c:pt idx="496">
                  <c:v>0.012182</c:v>
                </c:pt>
                <c:pt idx="497">
                  <c:v>0.012367</c:v>
                </c:pt>
                <c:pt idx="498">
                  <c:v>0.012101</c:v>
                </c:pt>
                <c:pt idx="499">
                  <c:v>0.014798</c:v>
                </c:pt>
                <c:pt idx="500">
                  <c:v>0.016989</c:v>
                </c:pt>
                <c:pt idx="501">
                  <c:v>0.012075</c:v>
                </c:pt>
                <c:pt idx="502">
                  <c:v>0.012285</c:v>
                </c:pt>
                <c:pt idx="503">
                  <c:v>0.013557</c:v>
                </c:pt>
                <c:pt idx="504">
                  <c:v>0.012411</c:v>
                </c:pt>
                <c:pt idx="505">
                  <c:v>0.012547</c:v>
                </c:pt>
                <c:pt idx="506">
                  <c:v>0.012203</c:v>
                </c:pt>
                <c:pt idx="507">
                  <c:v>0.012216</c:v>
                </c:pt>
                <c:pt idx="508">
                  <c:v>0.011986</c:v>
                </c:pt>
                <c:pt idx="509">
                  <c:v>0.012025</c:v>
                </c:pt>
                <c:pt idx="510">
                  <c:v>0.01242</c:v>
                </c:pt>
                <c:pt idx="511">
                  <c:v>0.012355</c:v>
                </c:pt>
                <c:pt idx="512">
                  <c:v>0.012092</c:v>
                </c:pt>
                <c:pt idx="513">
                  <c:v>0.012092</c:v>
                </c:pt>
                <c:pt idx="514">
                  <c:v>0.012278</c:v>
                </c:pt>
                <c:pt idx="515">
                  <c:v>0.012207</c:v>
                </c:pt>
                <c:pt idx="516">
                  <c:v>0.012247</c:v>
                </c:pt>
                <c:pt idx="517">
                  <c:v>0.013412</c:v>
                </c:pt>
                <c:pt idx="518">
                  <c:v>0.012291</c:v>
                </c:pt>
                <c:pt idx="519">
                  <c:v>0.012075</c:v>
                </c:pt>
                <c:pt idx="520">
                  <c:v>0.013065</c:v>
                </c:pt>
                <c:pt idx="521">
                  <c:v>0.0126</c:v>
                </c:pt>
                <c:pt idx="522">
                  <c:v>0.012231</c:v>
                </c:pt>
                <c:pt idx="523">
                  <c:v>0.012298</c:v>
                </c:pt>
                <c:pt idx="524">
                  <c:v>0.013207</c:v>
                </c:pt>
                <c:pt idx="525">
                  <c:v>0.012585</c:v>
                </c:pt>
                <c:pt idx="526">
                  <c:v>0.012214</c:v>
                </c:pt>
                <c:pt idx="527">
                  <c:v>0.012305</c:v>
                </c:pt>
                <c:pt idx="528">
                  <c:v>0.012225</c:v>
                </c:pt>
                <c:pt idx="529">
                  <c:v>0.012219</c:v>
                </c:pt>
                <c:pt idx="530">
                  <c:v>0.012102</c:v>
                </c:pt>
                <c:pt idx="531">
                  <c:v>0.012365</c:v>
                </c:pt>
                <c:pt idx="532">
                  <c:v>0.011999</c:v>
                </c:pt>
                <c:pt idx="533">
                  <c:v>0.012951</c:v>
                </c:pt>
                <c:pt idx="534">
                  <c:v>0.011888</c:v>
                </c:pt>
                <c:pt idx="535">
                  <c:v>0.012604</c:v>
                </c:pt>
                <c:pt idx="536">
                  <c:v>0.012615</c:v>
                </c:pt>
                <c:pt idx="537">
                  <c:v>0.012205</c:v>
                </c:pt>
                <c:pt idx="538">
                  <c:v>0.012093</c:v>
                </c:pt>
                <c:pt idx="539">
                  <c:v>0.01301</c:v>
                </c:pt>
                <c:pt idx="540">
                  <c:v>0.013149</c:v>
                </c:pt>
                <c:pt idx="541">
                  <c:v>0.012668</c:v>
                </c:pt>
                <c:pt idx="542">
                  <c:v>0.012134</c:v>
                </c:pt>
                <c:pt idx="543">
                  <c:v>0.012558</c:v>
                </c:pt>
                <c:pt idx="544">
                  <c:v>0.012229</c:v>
                </c:pt>
                <c:pt idx="545">
                  <c:v>0.012227</c:v>
                </c:pt>
                <c:pt idx="546">
                  <c:v>0.02009</c:v>
                </c:pt>
                <c:pt idx="547">
                  <c:v>0.013263</c:v>
                </c:pt>
                <c:pt idx="548">
                  <c:v>0.011859</c:v>
                </c:pt>
                <c:pt idx="549">
                  <c:v>0.012241</c:v>
                </c:pt>
                <c:pt idx="550">
                  <c:v>0.012236</c:v>
                </c:pt>
                <c:pt idx="551">
                  <c:v>0.0121</c:v>
                </c:pt>
                <c:pt idx="552">
                  <c:v>0.012382</c:v>
                </c:pt>
                <c:pt idx="553">
                  <c:v>0.012418</c:v>
                </c:pt>
                <c:pt idx="554">
                  <c:v>0.012252</c:v>
                </c:pt>
                <c:pt idx="555">
                  <c:v>0.012399</c:v>
                </c:pt>
                <c:pt idx="556">
                  <c:v>0.012082</c:v>
                </c:pt>
                <c:pt idx="557">
                  <c:v>0.012187</c:v>
                </c:pt>
                <c:pt idx="558">
                  <c:v>0.016922</c:v>
                </c:pt>
                <c:pt idx="559">
                  <c:v>0.012044</c:v>
                </c:pt>
                <c:pt idx="560">
                  <c:v>0.012444</c:v>
                </c:pt>
                <c:pt idx="561">
                  <c:v>0.012788</c:v>
                </c:pt>
                <c:pt idx="562">
                  <c:v>0.012232</c:v>
                </c:pt>
                <c:pt idx="563">
                  <c:v>0.012183</c:v>
                </c:pt>
                <c:pt idx="564">
                  <c:v>0.012255</c:v>
                </c:pt>
                <c:pt idx="565">
                  <c:v>0.012748</c:v>
                </c:pt>
                <c:pt idx="566">
                  <c:v>0.012197</c:v>
                </c:pt>
                <c:pt idx="567">
                  <c:v>0.040596</c:v>
                </c:pt>
                <c:pt idx="568">
                  <c:v>0.012114</c:v>
                </c:pt>
                <c:pt idx="569">
                  <c:v>0.012466</c:v>
                </c:pt>
                <c:pt idx="570">
                  <c:v>0.012049</c:v>
                </c:pt>
                <c:pt idx="571">
                  <c:v>0.012877</c:v>
                </c:pt>
                <c:pt idx="572">
                  <c:v>0.034367</c:v>
                </c:pt>
                <c:pt idx="573">
                  <c:v>0.013187</c:v>
                </c:pt>
                <c:pt idx="574">
                  <c:v>0.0124</c:v>
                </c:pt>
                <c:pt idx="575">
                  <c:v>0.01217</c:v>
                </c:pt>
                <c:pt idx="576">
                  <c:v>0.013305</c:v>
                </c:pt>
                <c:pt idx="577">
                  <c:v>0.026172</c:v>
                </c:pt>
                <c:pt idx="578">
                  <c:v>0.01222</c:v>
                </c:pt>
                <c:pt idx="579">
                  <c:v>0.012386</c:v>
                </c:pt>
                <c:pt idx="580">
                  <c:v>0.012305</c:v>
                </c:pt>
                <c:pt idx="581">
                  <c:v>0.012158</c:v>
                </c:pt>
                <c:pt idx="582">
                  <c:v>0.012388</c:v>
                </c:pt>
                <c:pt idx="583">
                  <c:v>0.012268</c:v>
                </c:pt>
                <c:pt idx="584">
                  <c:v>0.012122</c:v>
                </c:pt>
                <c:pt idx="585">
                  <c:v>0.012191</c:v>
                </c:pt>
                <c:pt idx="586">
                  <c:v>0.012422</c:v>
                </c:pt>
                <c:pt idx="587">
                  <c:v>0.012101</c:v>
                </c:pt>
                <c:pt idx="588">
                  <c:v>0.012232</c:v>
                </c:pt>
                <c:pt idx="589">
                  <c:v>0.012265</c:v>
                </c:pt>
                <c:pt idx="590">
                  <c:v>0.012444</c:v>
                </c:pt>
                <c:pt idx="591">
                  <c:v>0.012616</c:v>
                </c:pt>
                <c:pt idx="592">
                  <c:v>0.012164</c:v>
                </c:pt>
                <c:pt idx="593">
                  <c:v>0.012246</c:v>
                </c:pt>
                <c:pt idx="594">
                  <c:v>0.012023</c:v>
                </c:pt>
                <c:pt idx="595">
                  <c:v>0.012299</c:v>
                </c:pt>
                <c:pt idx="596">
                  <c:v>0.012526</c:v>
                </c:pt>
                <c:pt idx="597">
                  <c:v>0.012404</c:v>
                </c:pt>
                <c:pt idx="598">
                  <c:v>0.012432</c:v>
                </c:pt>
                <c:pt idx="599">
                  <c:v>0.012228</c:v>
                </c:pt>
                <c:pt idx="600">
                  <c:v>0.012706</c:v>
                </c:pt>
                <c:pt idx="601">
                  <c:v>0.01211</c:v>
                </c:pt>
                <c:pt idx="602">
                  <c:v>0.012804</c:v>
                </c:pt>
                <c:pt idx="603">
                  <c:v>0.012356</c:v>
                </c:pt>
                <c:pt idx="604">
                  <c:v>0.014056</c:v>
                </c:pt>
                <c:pt idx="605">
                  <c:v>0.012163</c:v>
                </c:pt>
                <c:pt idx="606">
                  <c:v>0.013527</c:v>
                </c:pt>
                <c:pt idx="607">
                  <c:v>0.012675</c:v>
                </c:pt>
                <c:pt idx="608">
                  <c:v>0.012205</c:v>
                </c:pt>
                <c:pt idx="609">
                  <c:v>0.012078</c:v>
                </c:pt>
                <c:pt idx="610">
                  <c:v>0.013258</c:v>
                </c:pt>
                <c:pt idx="611">
                  <c:v>0.014627</c:v>
                </c:pt>
                <c:pt idx="612">
                  <c:v>0.012247</c:v>
                </c:pt>
                <c:pt idx="613">
                  <c:v>0.012123</c:v>
                </c:pt>
                <c:pt idx="614">
                  <c:v>0.012492</c:v>
                </c:pt>
                <c:pt idx="615">
                  <c:v>0.012327</c:v>
                </c:pt>
                <c:pt idx="616">
                  <c:v>0.012079</c:v>
                </c:pt>
                <c:pt idx="617">
                  <c:v>0.012057</c:v>
                </c:pt>
                <c:pt idx="618">
                  <c:v>0.012119</c:v>
                </c:pt>
                <c:pt idx="619">
                  <c:v>0.012745</c:v>
                </c:pt>
                <c:pt idx="620">
                  <c:v>0.012219</c:v>
                </c:pt>
                <c:pt idx="621">
                  <c:v>0.012083</c:v>
                </c:pt>
                <c:pt idx="622">
                  <c:v>0.012297</c:v>
                </c:pt>
                <c:pt idx="623">
                  <c:v>0.012159</c:v>
                </c:pt>
                <c:pt idx="624">
                  <c:v>0.012073</c:v>
                </c:pt>
                <c:pt idx="625">
                  <c:v>0.012822</c:v>
                </c:pt>
                <c:pt idx="626">
                  <c:v>0.012184</c:v>
                </c:pt>
                <c:pt idx="627">
                  <c:v>0.012223</c:v>
                </c:pt>
                <c:pt idx="628">
                  <c:v>0.013233</c:v>
                </c:pt>
                <c:pt idx="629">
                  <c:v>0.013276</c:v>
                </c:pt>
                <c:pt idx="630">
                  <c:v>0.012051</c:v>
                </c:pt>
                <c:pt idx="631">
                  <c:v>0.012148</c:v>
                </c:pt>
                <c:pt idx="632">
                  <c:v>0.012063</c:v>
                </c:pt>
                <c:pt idx="633">
                  <c:v>0.012029</c:v>
                </c:pt>
                <c:pt idx="634">
                  <c:v>0.012141</c:v>
                </c:pt>
                <c:pt idx="635">
                  <c:v>0.012237</c:v>
                </c:pt>
                <c:pt idx="636">
                  <c:v>0.013561</c:v>
                </c:pt>
                <c:pt idx="637">
                  <c:v>0.012726</c:v>
                </c:pt>
                <c:pt idx="638">
                  <c:v>0.012091</c:v>
                </c:pt>
                <c:pt idx="639">
                  <c:v>0.012148</c:v>
                </c:pt>
                <c:pt idx="640">
                  <c:v>0.013013</c:v>
                </c:pt>
                <c:pt idx="641">
                  <c:v>0.01278</c:v>
                </c:pt>
                <c:pt idx="642">
                  <c:v>0.012448</c:v>
                </c:pt>
                <c:pt idx="643">
                  <c:v>0.016389</c:v>
                </c:pt>
                <c:pt idx="644">
                  <c:v>0.012592</c:v>
                </c:pt>
                <c:pt idx="645">
                  <c:v>0.012281</c:v>
                </c:pt>
                <c:pt idx="646">
                  <c:v>0.01219</c:v>
                </c:pt>
                <c:pt idx="647">
                  <c:v>0.012198</c:v>
                </c:pt>
                <c:pt idx="648">
                  <c:v>0.012125</c:v>
                </c:pt>
                <c:pt idx="649">
                  <c:v>0.012262</c:v>
                </c:pt>
                <c:pt idx="650">
                  <c:v>0.013073</c:v>
                </c:pt>
                <c:pt idx="651">
                  <c:v>0.01212</c:v>
                </c:pt>
                <c:pt idx="652">
                  <c:v>0.012247</c:v>
                </c:pt>
                <c:pt idx="653">
                  <c:v>0.012044</c:v>
                </c:pt>
                <c:pt idx="654">
                  <c:v>0.012831</c:v>
                </c:pt>
                <c:pt idx="655">
                  <c:v>0.018321</c:v>
                </c:pt>
                <c:pt idx="656">
                  <c:v>0.012165</c:v>
                </c:pt>
                <c:pt idx="657">
                  <c:v>0.012239</c:v>
                </c:pt>
                <c:pt idx="658">
                  <c:v>0.012436</c:v>
                </c:pt>
                <c:pt idx="659">
                  <c:v>0.013163</c:v>
                </c:pt>
                <c:pt idx="660">
                  <c:v>0.012575</c:v>
                </c:pt>
                <c:pt idx="661">
                  <c:v>0.012547</c:v>
                </c:pt>
                <c:pt idx="662">
                  <c:v>0.013028</c:v>
                </c:pt>
                <c:pt idx="663">
                  <c:v>0.01224</c:v>
                </c:pt>
                <c:pt idx="664">
                  <c:v>0.012154</c:v>
                </c:pt>
                <c:pt idx="665">
                  <c:v>0.012587</c:v>
                </c:pt>
                <c:pt idx="666">
                  <c:v>0.012476</c:v>
                </c:pt>
                <c:pt idx="667">
                  <c:v>0.012066</c:v>
                </c:pt>
                <c:pt idx="668">
                  <c:v>0.012226</c:v>
                </c:pt>
                <c:pt idx="669">
                  <c:v>0.012003</c:v>
                </c:pt>
                <c:pt idx="670">
                  <c:v>0.012392</c:v>
                </c:pt>
                <c:pt idx="671">
                  <c:v>0.01204</c:v>
                </c:pt>
                <c:pt idx="672">
                  <c:v>0.012394</c:v>
                </c:pt>
                <c:pt idx="673">
                  <c:v>0.014335</c:v>
                </c:pt>
                <c:pt idx="674">
                  <c:v>0.014671</c:v>
                </c:pt>
                <c:pt idx="675">
                  <c:v>0.012067</c:v>
                </c:pt>
                <c:pt idx="676">
                  <c:v>0.012176</c:v>
                </c:pt>
                <c:pt idx="677">
                  <c:v>0.013116</c:v>
                </c:pt>
                <c:pt idx="678">
                  <c:v>0.012127</c:v>
                </c:pt>
                <c:pt idx="679">
                  <c:v>0.013004</c:v>
                </c:pt>
                <c:pt idx="680">
                  <c:v>0.012315</c:v>
                </c:pt>
                <c:pt idx="681">
                  <c:v>0.012264</c:v>
                </c:pt>
                <c:pt idx="682">
                  <c:v>0.012578</c:v>
                </c:pt>
                <c:pt idx="683">
                  <c:v>0.01211</c:v>
                </c:pt>
                <c:pt idx="684">
                  <c:v>0.012343</c:v>
                </c:pt>
                <c:pt idx="685">
                  <c:v>0.012274</c:v>
                </c:pt>
                <c:pt idx="686">
                  <c:v>0.014056</c:v>
                </c:pt>
                <c:pt idx="687">
                  <c:v>0.012412</c:v>
                </c:pt>
                <c:pt idx="688">
                  <c:v>0.012275</c:v>
                </c:pt>
                <c:pt idx="689">
                  <c:v>0.012203</c:v>
                </c:pt>
                <c:pt idx="690">
                  <c:v>0.013019</c:v>
                </c:pt>
                <c:pt idx="691">
                  <c:v>0.012063</c:v>
                </c:pt>
                <c:pt idx="692">
                  <c:v>0.01263</c:v>
                </c:pt>
                <c:pt idx="693">
                  <c:v>0.012795</c:v>
                </c:pt>
                <c:pt idx="694">
                  <c:v>0.012609</c:v>
                </c:pt>
                <c:pt idx="695">
                  <c:v>0.012232</c:v>
                </c:pt>
                <c:pt idx="696">
                  <c:v>0.012022</c:v>
                </c:pt>
                <c:pt idx="697">
                  <c:v>0.011284</c:v>
                </c:pt>
                <c:pt idx="698">
                  <c:v>0.012363</c:v>
                </c:pt>
                <c:pt idx="699">
                  <c:v>0.012475</c:v>
                </c:pt>
                <c:pt idx="700">
                  <c:v>0.012139</c:v>
                </c:pt>
                <c:pt idx="701">
                  <c:v>0.012448</c:v>
                </c:pt>
                <c:pt idx="702">
                  <c:v>0.012084</c:v>
                </c:pt>
                <c:pt idx="703">
                  <c:v>0.0134</c:v>
                </c:pt>
                <c:pt idx="704">
                  <c:v>0.012005</c:v>
                </c:pt>
                <c:pt idx="705">
                  <c:v>0.012072</c:v>
                </c:pt>
                <c:pt idx="706">
                  <c:v>0.012142</c:v>
                </c:pt>
                <c:pt idx="707">
                  <c:v>0.01242</c:v>
                </c:pt>
                <c:pt idx="708">
                  <c:v>0.012052</c:v>
                </c:pt>
                <c:pt idx="709">
                  <c:v>0.012496</c:v>
                </c:pt>
                <c:pt idx="710">
                  <c:v>0.012235</c:v>
                </c:pt>
                <c:pt idx="711">
                  <c:v>0.012342</c:v>
                </c:pt>
                <c:pt idx="712">
                  <c:v>0.012154</c:v>
                </c:pt>
                <c:pt idx="713">
                  <c:v>0.012176</c:v>
                </c:pt>
                <c:pt idx="714">
                  <c:v>0.012633</c:v>
                </c:pt>
                <c:pt idx="715">
                  <c:v>0.012493</c:v>
                </c:pt>
                <c:pt idx="716">
                  <c:v>0.012535</c:v>
                </c:pt>
                <c:pt idx="717">
                  <c:v>0.01218</c:v>
                </c:pt>
                <c:pt idx="718">
                  <c:v>0.012322</c:v>
                </c:pt>
                <c:pt idx="719">
                  <c:v>0.01208</c:v>
                </c:pt>
                <c:pt idx="720">
                  <c:v>0.01242</c:v>
                </c:pt>
                <c:pt idx="721">
                  <c:v>0.012781</c:v>
                </c:pt>
                <c:pt idx="722">
                  <c:v>0.014164</c:v>
                </c:pt>
                <c:pt idx="723">
                  <c:v>0.012383</c:v>
                </c:pt>
                <c:pt idx="724">
                  <c:v>0.012358</c:v>
                </c:pt>
                <c:pt idx="725">
                  <c:v>0.012131</c:v>
                </c:pt>
                <c:pt idx="726">
                  <c:v>0.0122</c:v>
                </c:pt>
                <c:pt idx="727">
                  <c:v>0.011986</c:v>
                </c:pt>
                <c:pt idx="728">
                  <c:v>0.01219</c:v>
                </c:pt>
                <c:pt idx="729">
                  <c:v>0.012158</c:v>
                </c:pt>
                <c:pt idx="730">
                  <c:v>0.012195</c:v>
                </c:pt>
                <c:pt idx="731">
                  <c:v>0.011984</c:v>
                </c:pt>
                <c:pt idx="732">
                  <c:v>0.012182</c:v>
                </c:pt>
                <c:pt idx="733">
                  <c:v>0.012288</c:v>
                </c:pt>
                <c:pt idx="734">
                  <c:v>0.012112</c:v>
                </c:pt>
                <c:pt idx="735">
                  <c:v>0.01201</c:v>
                </c:pt>
                <c:pt idx="736">
                  <c:v>0.012206</c:v>
                </c:pt>
                <c:pt idx="737">
                  <c:v>0.012095</c:v>
                </c:pt>
                <c:pt idx="738">
                  <c:v>0.013366</c:v>
                </c:pt>
                <c:pt idx="739">
                  <c:v>0.012073</c:v>
                </c:pt>
                <c:pt idx="740">
                  <c:v>0.01232</c:v>
                </c:pt>
                <c:pt idx="741">
                  <c:v>0.014052</c:v>
                </c:pt>
                <c:pt idx="742">
                  <c:v>0.012423</c:v>
                </c:pt>
                <c:pt idx="743">
                  <c:v>0.012114</c:v>
                </c:pt>
                <c:pt idx="744">
                  <c:v>0.014144</c:v>
                </c:pt>
                <c:pt idx="745">
                  <c:v>0.012028</c:v>
                </c:pt>
                <c:pt idx="746">
                  <c:v>0.012203</c:v>
                </c:pt>
                <c:pt idx="747">
                  <c:v>0.011807</c:v>
                </c:pt>
                <c:pt idx="748">
                  <c:v>0.012282</c:v>
                </c:pt>
                <c:pt idx="749">
                  <c:v>0.012169</c:v>
                </c:pt>
                <c:pt idx="750">
                  <c:v>0.012177</c:v>
                </c:pt>
                <c:pt idx="751">
                  <c:v>0.012138</c:v>
                </c:pt>
                <c:pt idx="752">
                  <c:v>0.012362</c:v>
                </c:pt>
                <c:pt idx="753">
                  <c:v>0.012002</c:v>
                </c:pt>
                <c:pt idx="754">
                  <c:v>0.012311</c:v>
                </c:pt>
                <c:pt idx="755">
                  <c:v>0.012344</c:v>
                </c:pt>
                <c:pt idx="756">
                  <c:v>0.011993</c:v>
                </c:pt>
                <c:pt idx="757">
                  <c:v>0.012207</c:v>
                </c:pt>
                <c:pt idx="758">
                  <c:v>0.012501</c:v>
                </c:pt>
                <c:pt idx="759">
                  <c:v>0.012297</c:v>
                </c:pt>
                <c:pt idx="760">
                  <c:v>0.013949</c:v>
                </c:pt>
                <c:pt idx="761">
                  <c:v>0.01221</c:v>
                </c:pt>
                <c:pt idx="762">
                  <c:v>0.011961</c:v>
                </c:pt>
                <c:pt idx="763">
                  <c:v>0.012286</c:v>
                </c:pt>
                <c:pt idx="764">
                  <c:v>0.012225</c:v>
                </c:pt>
                <c:pt idx="765">
                  <c:v>0.012112</c:v>
                </c:pt>
                <c:pt idx="766">
                  <c:v>0.013007</c:v>
                </c:pt>
                <c:pt idx="767">
                  <c:v>0.012616</c:v>
                </c:pt>
                <c:pt idx="768">
                  <c:v>0.012258</c:v>
                </c:pt>
                <c:pt idx="769">
                  <c:v>0.012128</c:v>
                </c:pt>
                <c:pt idx="770">
                  <c:v>0.012089</c:v>
                </c:pt>
                <c:pt idx="771">
                  <c:v>0.012881</c:v>
                </c:pt>
                <c:pt idx="772">
                  <c:v>0.012262</c:v>
                </c:pt>
                <c:pt idx="773">
                  <c:v>0.012621</c:v>
                </c:pt>
                <c:pt idx="774">
                  <c:v>0.012023</c:v>
                </c:pt>
                <c:pt idx="775">
                  <c:v>0.01266</c:v>
                </c:pt>
                <c:pt idx="776">
                  <c:v>0.013583</c:v>
                </c:pt>
                <c:pt idx="777">
                  <c:v>0.012245</c:v>
                </c:pt>
                <c:pt idx="778">
                  <c:v>0.012388</c:v>
                </c:pt>
                <c:pt idx="779">
                  <c:v>0.012131</c:v>
                </c:pt>
                <c:pt idx="780">
                  <c:v>0.011986</c:v>
                </c:pt>
                <c:pt idx="781">
                  <c:v>0.019817</c:v>
                </c:pt>
                <c:pt idx="782">
                  <c:v>0.012106</c:v>
                </c:pt>
                <c:pt idx="783">
                  <c:v>0.012871</c:v>
                </c:pt>
                <c:pt idx="784">
                  <c:v>0.012407</c:v>
                </c:pt>
                <c:pt idx="785">
                  <c:v>0.013237</c:v>
                </c:pt>
                <c:pt idx="786">
                  <c:v>0.012441</c:v>
                </c:pt>
                <c:pt idx="787">
                  <c:v>0.012118</c:v>
                </c:pt>
                <c:pt idx="788">
                  <c:v>0.012218</c:v>
                </c:pt>
                <c:pt idx="789">
                  <c:v>0.013292</c:v>
                </c:pt>
                <c:pt idx="790">
                  <c:v>0.012026</c:v>
                </c:pt>
                <c:pt idx="791">
                  <c:v>0.012622</c:v>
                </c:pt>
                <c:pt idx="792">
                  <c:v>0.012213</c:v>
                </c:pt>
                <c:pt idx="793">
                  <c:v>0.012391</c:v>
                </c:pt>
                <c:pt idx="794">
                  <c:v>0.012252</c:v>
                </c:pt>
                <c:pt idx="795">
                  <c:v>0.012086</c:v>
                </c:pt>
                <c:pt idx="796">
                  <c:v>0.01447</c:v>
                </c:pt>
                <c:pt idx="797">
                  <c:v>0.012329</c:v>
                </c:pt>
                <c:pt idx="798">
                  <c:v>0.012085</c:v>
                </c:pt>
                <c:pt idx="799">
                  <c:v>0.014475</c:v>
                </c:pt>
                <c:pt idx="800">
                  <c:v>0.012256</c:v>
                </c:pt>
                <c:pt idx="801">
                  <c:v>0.011722</c:v>
                </c:pt>
                <c:pt idx="802">
                  <c:v>0.011912</c:v>
                </c:pt>
                <c:pt idx="803">
                  <c:v>0.012523</c:v>
                </c:pt>
                <c:pt idx="804">
                  <c:v>0.012118</c:v>
                </c:pt>
                <c:pt idx="805">
                  <c:v>0.012154</c:v>
                </c:pt>
                <c:pt idx="806">
                  <c:v>0.011981</c:v>
                </c:pt>
                <c:pt idx="807">
                  <c:v>0.012385</c:v>
                </c:pt>
                <c:pt idx="808">
                  <c:v>0.012077</c:v>
                </c:pt>
                <c:pt idx="809">
                  <c:v>0.012532</c:v>
                </c:pt>
                <c:pt idx="810">
                  <c:v>0.011833</c:v>
                </c:pt>
                <c:pt idx="811">
                  <c:v>0.012319</c:v>
                </c:pt>
                <c:pt idx="812">
                  <c:v>0.012292</c:v>
                </c:pt>
                <c:pt idx="813">
                  <c:v>0.012237</c:v>
                </c:pt>
                <c:pt idx="814">
                  <c:v>0.013505</c:v>
                </c:pt>
                <c:pt idx="815">
                  <c:v>0.012128</c:v>
                </c:pt>
                <c:pt idx="816">
                  <c:v>0.012821</c:v>
                </c:pt>
                <c:pt idx="817">
                  <c:v>0.012531</c:v>
                </c:pt>
                <c:pt idx="818">
                  <c:v>0.012161</c:v>
                </c:pt>
                <c:pt idx="819">
                  <c:v>0.012668</c:v>
                </c:pt>
                <c:pt idx="820">
                  <c:v>0.013347</c:v>
                </c:pt>
                <c:pt idx="821">
                  <c:v>0.012624</c:v>
                </c:pt>
                <c:pt idx="822">
                  <c:v>0.012175</c:v>
                </c:pt>
                <c:pt idx="823">
                  <c:v>0.012373</c:v>
                </c:pt>
                <c:pt idx="824">
                  <c:v>0.012382</c:v>
                </c:pt>
                <c:pt idx="825">
                  <c:v>0.011805</c:v>
                </c:pt>
                <c:pt idx="826">
                  <c:v>0.013416</c:v>
                </c:pt>
                <c:pt idx="827">
                  <c:v>0.013647</c:v>
                </c:pt>
                <c:pt idx="828">
                  <c:v>0.088609</c:v>
                </c:pt>
                <c:pt idx="829">
                  <c:v>0.012073</c:v>
                </c:pt>
                <c:pt idx="830">
                  <c:v>0.012492</c:v>
                </c:pt>
                <c:pt idx="831">
                  <c:v>0.012401</c:v>
                </c:pt>
                <c:pt idx="832">
                  <c:v>0.012806</c:v>
                </c:pt>
                <c:pt idx="833">
                  <c:v>0.095885</c:v>
                </c:pt>
                <c:pt idx="834">
                  <c:v>0.012186</c:v>
                </c:pt>
                <c:pt idx="835">
                  <c:v>0.012197</c:v>
                </c:pt>
                <c:pt idx="836">
                  <c:v>0.012172</c:v>
                </c:pt>
                <c:pt idx="837">
                  <c:v>0.012454</c:v>
                </c:pt>
                <c:pt idx="838">
                  <c:v>0.012166</c:v>
                </c:pt>
                <c:pt idx="839">
                  <c:v>0.012606</c:v>
                </c:pt>
                <c:pt idx="840">
                  <c:v>0.012254</c:v>
                </c:pt>
                <c:pt idx="841">
                  <c:v>0.012462</c:v>
                </c:pt>
                <c:pt idx="842">
                  <c:v>0.012148</c:v>
                </c:pt>
                <c:pt idx="843">
                  <c:v>0.013527</c:v>
                </c:pt>
                <c:pt idx="844">
                  <c:v>0.012149</c:v>
                </c:pt>
                <c:pt idx="845">
                  <c:v>0.011963</c:v>
                </c:pt>
                <c:pt idx="846">
                  <c:v>0.035405</c:v>
                </c:pt>
                <c:pt idx="847">
                  <c:v>0.012089</c:v>
                </c:pt>
                <c:pt idx="848">
                  <c:v>0.012007</c:v>
                </c:pt>
                <c:pt idx="849">
                  <c:v>0.012172</c:v>
                </c:pt>
                <c:pt idx="850">
                  <c:v>0.012265</c:v>
                </c:pt>
                <c:pt idx="851">
                  <c:v>0.013032</c:v>
                </c:pt>
                <c:pt idx="852">
                  <c:v>0.01234</c:v>
                </c:pt>
                <c:pt idx="853">
                  <c:v>0.013203</c:v>
                </c:pt>
                <c:pt idx="854">
                  <c:v>0.012172</c:v>
                </c:pt>
                <c:pt idx="855">
                  <c:v>0.012116</c:v>
                </c:pt>
                <c:pt idx="856">
                  <c:v>0.013002</c:v>
                </c:pt>
                <c:pt idx="857">
                  <c:v>0.012145</c:v>
                </c:pt>
                <c:pt idx="858">
                  <c:v>0.012108</c:v>
                </c:pt>
                <c:pt idx="859">
                  <c:v>0.012074</c:v>
                </c:pt>
                <c:pt idx="860">
                  <c:v>0.012084</c:v>
                </c:pt>
                <c:pt idx="861">
                  <c:v>0.012256</c:v>
                </c:pt>
                <c:pt idx="862">
                  <c:v>0.012134</c:v>
                </c:pt>
                <c:pt idx="863">
                  <c:v>0.01216</c:v>
                </c:pt>
                <c:pt idx="864">
                  <c:v>0.013452</c:v>
                </c:pt>
                <c:pt idx="865">
                  <c:v>0.01217</c:v>
                </c:pt>
                <c:pt idx="866">
                  <c:v>0.012262</c:v>
                </c:pt>
                <c:pt idx="867">
                  <c:v>0.012203</c:v>
                </c:pt>
                <c:pt idx="868">
                  <c:v>0.012604</c:v>
                </c:pt>
                <c:pt idx="869">
                  <c:v>0.012401</c:v>
                </c:pt>
                <c:pt idx="870">
                  <c:v>0.013687</c:v>
                </c:pt>
                <c:pt idx="871">
                  <c:v>0.016011</c:v>
                </c:pt>
                <c:pt idx="872">
                  <c:v>0.012127</c:v>
                </c:pt>
                <c:pt idx="873">
                  <c:v>0.012248</c:v>
                </c:pt>
                <c:pt idx="874">
                  <c:v>0.012292</c:v>
                </c:pt>
                <c:pt idx="875">
                  <c:v>0.012124</c:v>
                </c:pt>
                <c:pt idx="876">
                  <c:v>0.013248</c:v>
                </c:pt>
                <c:pt idx="877">
                  <c:v>0.012332</c:v>
                </c:pt>
                <c:pt idx="878">
                  <c:v>0.012132</c:v>
                </c:pt>
                <c:pt idx="879">
                  <c:v>0.012237</c:v>
                </c:pt>
                <c:pt idx="880">
                  <c:v>0.012371</c:v>
                </c:pt>
                <c:pt idx="881">
                  <c:v>0.012277</c:v>
                </c:pt>
                <c:pt idx="882">
                  <c:v>0.01234</c:v>
                </c:pt>
                <c:pt idx="883">
                  <c:v>0.011927</c:v>
                </c:pt>
                <c:pt idx="884">
                  <c:v>0.011784</c:v>
                </c:pt>
                <c:pt idx="885">
                  <c:v>0.012006</c:v>
                </c:pt>
                <c:pt idx="886">
                  <c:v>0.012039</c:v>
                </c:pt>
                <c:pt idx="887">
                  <c:v>0.19005</c:v>
                </c:pt>
                <c:pt idx="888">
                  <c:v>0.012865</c:v>
                </c:pt>
                <c:pt idx="889">
                  <c:v>0.012372</c:v>
                </c:pt>
                <c:pt idx="890">
                  <c:v>0.012356</c:v>
                </c:pt>
                <c:pt idx="891">
                  <c:v>0.01244</c:v>
                </c:pt>
                <c:pt idx="892">
                  <c:v>0.019194</c:v>
                </c:pt>
                <c:pt idx="893">
                  <c:v>0.011983</c:v>
                </c:pt>
                <c:pt idx="894">
                  <c:v>0.012189</c:v>
                </c:pt>
                <c:pt idx="895">
                  <c:v>0.011993</c:v>
                </c:pt>
                <c:pt idx="896">
                  <c:v>0.01404</c:v>
                </c:pt>
                <c:pt idx="897">
                  <c:v>0.012382</c:v>
                </c:pt>
                <c:pt idx="898">
                  <c:v>0.012041</c:v>
                </c:pt>
                <c:pt idx="899">
                  <c:v>0.012055</c:v>
                </c:pt>
                <c:pt idx="900">
                  <c:v>0.012726</c:v>
                </c:pt>
                <c:pt idx="901">
                  <c:v>0.012342</c:v>
                </c:pt>
                <c:pt idx="902">
                  <c:v>0.012187</c:v>
                </c:pt>
                <c:pt idx="903">
                  <c:v>0.012092</c:v>
                </c:pt>
                <c:pt idx="904">
                  <c:v>0.012117</c:v>
                </c:pt>
                <c:pt idx="905">
                  <c:v>0.011994</c:v>
                </c:pt>
                <c:pt idx="906">
                  <c:v>0.012734</c:v>
                </c:pt>
                <c:pt idx="907">
                  <c:v>0.012292</c:v>
                </c:pt>
                <c:pt idx="908">
                  <c:v>0.012176</c:v>
                </c:pt>
                <c:pt idx="909">
                  <c:v>0.012465</c:v>
                </c:pt>
                <c:pt idx="910">
                  <c:v>0.012528</c:v>
                </c:pt>
                <c:pt idx="911">
                  <c:v>0.0122</c:v>
                </c:pt>
                <c:pt idx="912">
                  <c:v>0.012109</c:v>
                </c:pt>
                <c:pt idx="913">
                  <c:v>0.012319</c:v>
                </c:pt>
                <c:pt idx="914">
                  <c:v>0.013481</c:v>
                </c:pt>
                <c:pt idx="915">
                  <c:v>0.01214</c:v>
                </c:pt>
                <c:pt idx="916">
                  <c:v>0.012256</c:v>
                </c:pt>
                <c:pt idx="917">
                  <c:v>0.014173</c:v>
                </c:pt>
                <c:pt idx="918">
                  <c:v>0.012161</c:v>
                </c:pt>
                <c:pt idx="919">
                  <c:v>0.012131</c:v>
                </c:pt>
                <c:pt idx="920">
                  <c:v>0.012354</c:v>
                </c:pt>
                <c:pt idx="921">
                  <c:v>0.012079</c:v>
                </c:pt>
                <c:pt idx="922">
                  <c:v>0.012062</c:v>
                </c:pt>
                <c:pt idx="923">
                  <c:v>0.012212</c:v>
                </c:pt>
                <c:pt idx="924">
                  <c:v>0.012167</c:v>
                </c:pt>
                <c:pt idx="925">
                  <c:v>0.012396</c:v>
                </c:pt>
                <c:pt idx="926">
                  <c:v>0.018485</c:v>
                </c:pt>
                <c:pt idx="927">
                  <c:v>0.012009</c:v>
                </c:pt>
                <c:pt idx="928">
                  <c:v>0.012008</c:v>
                </c:pt>
                <c:pt idx="929">
                  <c:v>0.013076</c:v>
                </c:pt>
                <c:pt idx="930">
                  <c:v>0.012436</c:v>
                </c:pt>
                <c:pt idx="931">
                  <c:v>0.012319</c:v>
                </c:pt>
                <c:pt idx="932">
                  <c:v>0.013861</c:v>
                </c:pt>
                <c:pt idx="933">
                  <c:v>0.012335</c:v>
                </c:pt>
                <c:pt idx="934">
                  <c:v>0.012113</c:v>
                </c:pt>
                <c:pt idx="935">
                  <c:v>0.012157</c:v>
                </c:pt>
                <c:pt idx="936">
                  <c:v>0.012884</c:v>
                </c:pt>
                <c:pt idx="937">
                  <c:v>0.01243</c:v>
                </c:pt>
                <c:pt idx="938">
                  <c:v>0.012212</c:v>
                </c:pt>
                <c:pt idx="939">
                  <c:v>0.012178</c:v>
                </c:pt>
                <c:pt idx="940">
                  <c:v>0.012034</c:v>
                </c:pt>
                <c:pt idx="941">
                  <c:v>0.012251</c:v>
                </c:pt>
                <c:pt idx="942">
                  <c:v>0.011848</c:v>
                </c:pt>
                <c:pt idx="943">
                  <c:v>0.012178</c:v>
                </c:pt>
                <c:pt idx="944">
                  <c:v>0.012063</c:v>
                </c:pt>
                <c:pt idx="945">
                  <c:v>0.012292</c:v>
                </c:pt>
                <c:pt idx="946">
                  <c:v>0.01219</c:v>
                </c:pt>
                <c:pt idx="947">
                  <c:v>0.012553</c:v>
                </c:pt>
                <c:pt idx="948">
                  <c:v>0.012209</c:v>
                </c:pt>
                <c:pt idx="949">
                  <c:v>0.012242</c:v>
                </c:pt>
                <c:pt idx="950">
                  <c:v>0.012123</c:v>
                </c:pt>
                <c:pt idx="951">
                  <c:v>0.011137</c:v>
                </c:pt>
                <c:pt idx="952">
                  <c:v>0.012559</c:v>
                </c:pt>
                <c:pt idx="953">
                  <c:v>0.012363</c:v>
                </c:pt>
                <c:pt idx="954">
                  <c:v>0.013523</c:v>
                </c:pt>
                <c:pt idx="955">
                  <c:v>0.012622</c:v>
                </c:pt>
                <c:pt idx="956">
                  <c:v>0.012739</c:v>
                </c:pt>
                <c:pt idx="957">
                  <c:v>0.012284</c:v>
                </c:pt>
                <c:pt idx="958">
                  <c:v>0.012534</c:v>
                </c:pt>
                <c:pt idx="959">
                  <c:v>0.012461</c:v>
                </c:pt>
                <c:pt idx="960">
                  <c:v>0.012612</c:v>
                </c:pt>
                <c:pt idx="961">
                  <c:v>0.01293</c:v>
                </c:pt>
                <c:pt idx="962">
                  <c:v>0.012336</c:v>
                </c:pt>
                <c:pt idx="963">
                  <c:v>0.01223</c:v>
                </c:pt>
                <c:pt idx="964">
                  <c:v>0.01755</c:v>
                </c:pt>
                <c:pt idx="965">
                  <c:v>0.012144</c:v>
                </c:pt>
                <c:pt idx="966">
                  <c:v>0.01221</c:v>
                </c:pt>
                <c:pt idx="967">
                  <c:v>0.01236</c:v>
                </c:pt>
                <c:pt idx="968">
                  <c:v>0.012512</c:v>
                </c:pt>
                <c:pt idx="969">
                  <c:v>0.012485</c:v>
                </c:pt>
                <c:pt idx="970">
                  <c:v>0.012366</c:v>
                </c:pt>
                <c:pt idx="971">
                  <c:v>0.012072</c:v>
                </c:pt>
                <c:pt idx="972">
                  <c:v>0.014007</c:v>
                </c:pt>
                <c:pt idx="973">
                  <c:v>0.012697</c:v>
                </c:pt>
                <c:pt idx="974">
                  <c:v>0.012082</c:v>
                </c:pt>
                <c:pt idx="975">
                  <c:v>0.012271</c:v>
                </c:pt>
                <c:pt idx="976">
                  <c:v>0.18633</c:v>
                </c:pt>
                <c:pt idx="977">
                  <c:v>0.012283</c:v>
                </c:pt>
                <c:pt idx="978">
                  <c:v>0.012326</c:v>
                </c:pt>
                <c:pt idx="979">
                  <c:v>0.012981</c:v>
                </c:pt>
                <c:pt idx="980">
                  <c:v>0.012103</c:v>
                </c:pt>
                <c:pt idx="981">
                  <c:v>0.01201</c:v>
                </c:pt>
                <c:pt idx="982">
                  <c:v>0.012184</c:v>
                </c:pt>
                <c:pt idx="983">
                  <c:v>0.012053</c:v>
                </c:pt>
                <c:pt idx="984">
                  <c:v>0.011873</c:v>
                </c:pt>
                <c:pt idx="985">
                  <c:v>0.012706</c:v>
                </c:pt>
                <c:pt idx="986">
                  <c:v>0.012946</c:v>
                </c:pt>
                <c:pt idx="987">
                  <c:v>0.012209</c:v>
                </c:pt>
                <c:pt idx="988">
                  <c:v>0.013619</c:v>
                </c:pt>
                <c:pt idx="989">
                  <c:v>0.012159</c:v>
                </c:pt>
                <c:pt idx="990">
                  <c:v>0.012432</c:v>
                </c:pt>
                <c:pt idx="991">
                  <c:v>0.012525</c:v>
                </c:pt>
                <c:pt idx="992">
                  <c:v>0.012287</c:v>
                </c:pt>
                <c:pt idx="993">
                  <c:v>0.012232</c:v>
                </c:pt>
                <c:pt idx="994">
                  <c:v>0.012267</c:v>
                </c:pt>
                <c:pt idx="995">
                  <c:v>0.01212</c:v>
                </c:pt>
                <c:pt idx="996">
                  <c:v>0.016747</c:v>
                </c:pt>
                <c:pt idx="997">
                  <c:v>0.012172</c:v>
                </c:pt>
                <c:pt idx="998">
                  <c:v>0.012316</c:v>
                </c:pt>
                <c:pt idx="999">
                  <c:v>0.012101</c:v>
                </c:pt>
                <c:pt idx="1000">
                  <c:v>0.01287</c:v>
                </c:pt>
                <c:pt idx="1001">
                  <c:v>0.012082</c:v>
                </c:pt>
                <c:pt idx="1002">
                  <c:v>0.012656</c:v>
                </c:pt>
                <c:pt idx="1003">
                  <c:v>0.011978</c:v>
                </c:pt>
                <c:pt idx="1004">
                  <c:v>0.012385</c:v>
                </c:pt>
                <c:pt idx="1005">
                  <c:v>0.01243</c:v>
                </c:pt>
                <c:pt idx="1006">
                  <c:v>0.012236</c:v>
                </c:pt>
                <c:pt idx="1007">
                  <c:v>0.012243</c:v>
                </c:pt>
                <c:pt idx="1008">
                  <c:v>0.012143</c:v>
                </c:pt>
                <c:pt idx="1009">
                  <c:v>0.012216</c:v>
                </c:pt>
                <c:pt idx="1010">
                  <c:v>0.013077</c:v>
                </c:pt>
                <c:pt idx="1011">
                  <c:v>0.012217</c:v>
                </c:pt>
                <c:pt idx="1012">
                  <c:v>0.011981</c:v>
                </c:pt>
                <c:pt idx="1013">
                  <c:v>0.012253</c:v>
                </c:pt>
                <c:pt idx="1014">
                  <c:v>0.01312</c:v>
                </c:pt>
                <c:pt idx="1015">
                  <c:v>0.012003</c:v>
                </c:pt>
                <c:pt idx="1016">
                  <c:v>0.012206</c:v>
                </c:pt>
                <c:pt idx="1017">
                  <c:v>0.012449</c:v>
                </c:pt>
                <c:pt idx="1018">
                  <c:v>0.012192</c:v>
                </c:pt>
                <c:pt idx="1019">
                  <c:v>0.012304</c:v>
                </c:pt>
                <c:pt idx="1020">
                  <c:v>0.012085</c:v>
                </c:pt>
                <c:pt idx="1021">
                  <c:v>0.013137</c:v>
                </c:pt>
                <c:pt idx="1022">
                  <c:v>0.012508</c:v>
                </c:pt>
                <c:pt idx="1023">
                  <c:v>0.012065</c:v>
                </c:pt>
                <c:pt idx="1024">
                  <c:v>0.013895</c:v>
                </c:pt>
                <c:pt idx="1025">
                  <c:v>0.012117</c:v>
                </c:pt>
                <c:pt idx="1026">
                  <c:v>0.012378</c:v>
                </c:pt>
                <c:pt idx="1027">
                  <c:v>0.012127</c:v>
                </c:pt>
                <c:pt idx="1028">
                  <c:v>0.012281</c:v>
                </c:pt>
                <c:pt idx="1029">
                  <c:v>0.012241</c:v>
                </c:pt>
                <c:pt idx="1030">
                  <c:v>0.011853</c:v>
                </c:pt>
                <c:pt idx="1031">
                  <c:v>0.012786</c:v>
                </c:pt>
                <c:pt idx="1032">
                  <c:v>0.01274</c:v>
                </c:pt>
                <c:pt idx="1033">
                  <c:v>0.012509</c:v>
                </c:pt>
                <c:pt idx="1034">
                  <c:v>0.012396</c:v>
                </c:pt>
                <c:pt idx="1035">
                  <c:v>0.015601</c:v>
                </c:pt>
                <c:pt idx="1036">
                  <c:v>0.012157</c:v>
                </c:pt>
                <c:pt idx="1037">
                  <c:v>0.013917</c:v>
                </c:pt>
                <c:pt idx="1038">
                  <c:v>0.012515</c:v>
                </c:pt>
                <c:pt idx="1039">
                  <c:v>0.012656</c:v>
                </c:pt>
                <c:pt idx="1040">
                  <c:v>0.012151</c:v>
                </c:pt>
                <c:pt idx="1041">
                  <c:v>0.080555</c:v>
                </c:pt>
                <c:pt idx="1042">
                  <c:v>0.012262</c:v>
                </c:pt>
                <c:pt idx="1043">
                  <c:v>0.012918</c:v>
                </c:pt>
                <c:pt idx="1044">
                  <c:v>0.01331</c:v>
                </c:pt>
                <c:pt idx="1045">
                  <c:v>0.012116</c:v>
                </c:pt>
                <c:pt idx="1046">
                  <c:v>0.012536</c:v>
                </c:pt>
                <c:pt idx="1047">
                  <c:v>0.012115</c:v>
                </c:pt>
                <c:pt idx="1048">
                  <c:v>0.014619</c:v>
                </c:pt>
                <c:pt idx="1049">
                  <c:v>0.012174</c:v>
                </c:pt>
                <c:pt idx="1050">
                  <c:v>0.012232</c:v>
                </c:pt>
                <c:pt idx="1051">
                  <c:v>0.012799</c:v>
                </c:pt>
                <c:pt idx="1052">
                  <c:v>0.012406</c:v>
                </c:pt>
                <c:pt idx="1053">
                  <c:v>0.011841</c:v>
                </c:pt>
                <c:pt idx="1054">
                  <c:v>0.012117</c:v>
                </c:pt>
                <c:pt idx="1055">
                  <c:v>0.012203</c:v>
                </c:pt>
                <c:pt idx="1056">
                  <c:v>0.012166</c:v>
                </c:pt>
                <c:pt idx="1057">
                  <c:v>0.012025</c:v>
                </c:pt>
                <c:pt idx="1058">
                  <c:v>0.013164</c:v>
                </c:pt>
                <c:pt idx="1059">
                  <c:v>0.012673</c:v>
                </c:pt>
                <c:pt idx="1060">
                  <c:v>0.012183</c:v>
                </c:pt>
                <c:pt idx="1061">
                  <c:v>0.012363</c:v>
                </c:pt>
                <c:pt idx="1062">
                  <c:v>0.012872</c:v>
                </c:pt>
                <c:pt idx="1063">
                  <c:v>0.012718</c:v>
                </c:pt>
                <c:pt idx="1064">
                  <c:v>0.01213</c:v>
                </c:pt>
                <c:pt idx="1065">
                  <c:v>0.012133</c:v>
                </c:pt>
                <c:pt idx="1066">
                  <c:v>0.012121</c:v>
                </c:pt>
                <c:pt idx="1067">
                  <c:v>0.012406</c:v>
                </c:pt>
                <c:pt idx="1068">
                  <c:v>0.012231</c:v>
                </c:pt>
                <c:pt idx="1069">
                  <c:v>0.012183</c:v>
                </c:pt>
                <c:pt idx="1070">
                  <c:v>0.013131</c:v>
                </c:pt>
                <c:pt idx="1071">
                  <c:v>0.012803</c:v>
                </c:pt>
                <c:pt idx="1072">
                  <c:v>0.011976</c:v>
                </c:pt>
                <c:pt idx="1073">
                  <c:v>0.012264</c:v>
                </c:pt>
                <c:pt idx="1074">
                  <c:v>0.14411</c:v>
                </c:pt>
                <c:pt idx="1075">
                  <c:v>0.012244</c:v>
                </c:pt>
                <c:pt idx="1076">
                  <c:v>0.012358</c:v>
                </c:pt>
                <c:pt idx="1077">
                  <c:v>0.012237</c:v>
                </c:pt>
                <c:pt idx="1078">
                  <c:v>0.012634</c:v>
                </c:pt>
                <c:pt idx="1079">
                  <c:v>0.012233</c:v>
                </c:pt>
                <c:pt idx="1080">
                  <c:v>0.012499</c:v>
                </c:pt>
                <c:pt idx="1081">
                  <c:v>0.011807</c:v>
                </c:pt>
                <c:pt idx="1082">
                  <c:v>0.012032</c:v>
                </c:pt>
                <c:pt idx="1083">
                  <c:v>0.012804</c:v>
                </c:pt>
                <c:pt idx="1084">
                  <c:v>0.012122</c:v>
                </c:pt>
                <c:pt idx="1085">
                  <c:v>0.012251</c:v>
                </c:pt>
                <c:pt idx="1086">
                  <c:v>0.011995</c:v>
                </c:pt>
                <c:pt idx="1087">
                  <c:v>0.012496</c:v>
                </c:pt>
                <c:pt idx="1088">
                  <c:v>0.012187</c:v>
                </c:pt>
                <c:pt idx="1089">
                  <c:v>0.012138</c:v>
                </c:pt>
                <c:pt idx="1090">
                  <c:v>0.012566</c:v>
                </c:pt>
                <c:pt idx="1091">
                  <c:v>0.012108</c:v>
                </c:pt>
                <c:pt idx="1092">
                  <c:v>0.012147</c:v>
                </c:pt>
                <c:pt idx="1093">
                  <c:v>0.011994</c:v>
                </c:pt>
                <c:pt idx="1094">
                  <c:v>0.012169</c:v>
                </c:pt>
                <c:pt idx="1095">
                  <c:v>0.01264</c:v>
                </c:pt>
                <c:pt idx="1096">
                  <c:v>0.012287</c:v>
                </c:pt>
                <c:pt idx="1097">
                  <c:v>0.012521</c:v>
                </c:pt>
                <c:pt idx="1098">
                  <c:v>0.012884</c:v>
                </c:pt>
                <c:pt idx="1099">
                  <c:v>0.01216</c:v>
                </c:pt>
                <c:pt idx="1100">
                  <c:v>0.012686</c:v>
                </c:pt>
                <c:pt idx="1101">
                  <c:v>0.012452</c:v>
                </c:pt>
                <c:pt idx="1102">
                  <c:v>0.012141</c:v>
                </c:pt>
                <c:pt idx="1103">
                  <c:v>0.012185</c:v>
                </c:pt>
                <c:pt idx="1104">
                  <c:v>0.012492</c:v>
                </c:pt>
                <c:pt idx="1105">
                  <c:v>0.012099</c:v>
                </c:pt>
                <c:pt idx="1106">
                  <c:v>0.014298</c:v>
                </c:pt>
                <c:pt idx="1107">
                  <c:v>0.012116</c:v>
                </c:pt>
                <c:pt idx="1108">
                  <c:v>0.012156</c:v>
                </c:pt>
                <c:pt idx="1109">
                  <c:v>0.012948</c:v>
                </c:pt>
                <c:pt idx="1110">
                  <c:v>0.012613</c:v>
                </c:pt>
                <c:pt idx="1111">
                  <c:v>0.012087</c:v>
                </c:pt>
                <c:pt idx="1112">
                  <c:v>0.012158</c:v>
                </c:pt>
                <c:pt idx="1113">
                  <c:v>0.012638</c:v>
                </c:pt>
                <c:pt idx="1114">
                  <c:v>0.012263</c:v>
                </c:pt>
                <c:pt idx="1115">
                  <c:v>0.012829</c:v>
                </c:pt>
                <c:pt idx="1116">
                  <c:v>0.013657</c:v>
                </c:pt>
                <c:pt idx="1117">
                  <c:v>0.012371</c:v>
                </c:pt>
                <c:pt idx="1118">
                  <c:v>0.012401</c:v>
                </c:pt>
                <c:pt idx="1119">
                  <c:v>0.012245</c:v>
                </c:pt>
                <c:pt idx="1120">
                  <c:v>0.012057</c:v>
                </c:pt>
                <c:pt idx="1121">
                  <c:v>0.012883</c:v>
                </c:pt>
                <c:pt idx="1122">
                  <c:v>0.012188</c:v>
                </c:pt>
                <c:pt idx="1123">
                  <c:v>0.012267</c:v>
                </c:pt>
                <c:pt idx="1124">
                  <c:v>0.013288</c:v>
                </c:pt>
                <c:pt idx="1125">
                  <c:v>0.012269</c:v>
                </c:pt>
                <c:pt idx="1126">
                  <c:v>0.012012</c:v>
                </c:pt>
                <c:pt idx="1127">
                  <c:v>0.012598</c:v>
                </c:pt>
                <c:pt idx="1128">
                  <c:v>0.01184</c:v>
                </c:pt>
                <c:pt idx="1129">
                  <c:v>0.01234</c:v>
                </c:pt>
                <c:pt idx="1130">
                  <c:v>0.012123</c:v>
                </c:pt>
                <c:pt idx="1131">
                  <c:v>0.011967</c:v>
                </c:pt>
                <c:pt idx="1132">
                  <c:v>0.012644</c:v>
                </c:pt>
                <c:pt idx="1133">
                  <c:v>0.014064</c:v>
                </c:pt>
                <c:pt idx="1134">
                  <c:v>0.012741</c:v>
                </c:pt>
                <c:pt idx="1135">
                  <c:v>0.012322</c:v>
                </c:pt>
                <c:pt idx="1136">
                  <c:v>0.012733</c:v>
                </c:pt>
                <c:pt idx="1137">
                  <c:v>0.012438</c:v>
                </c:pt>
                <c:pt idx="1138">
                  <c:v>0.011981</c:v>
                </c:pt>
                <c:pt idx="1139">
                  <c:v>0.012386</c:v>
                </c:pt>
                <c:pt idx="1140">
                  <c:v>0.012523</c:v>
                </c:pt>
                <c:pt idx="1141">
                  <c:v>0.012202</c:v>
                </c:pt>
                <c:pt idx="1142">
                  <c:v>0.012642</c:v>
                </c:pt>
                <c:pt idx="1143">
                  <c:v>0.012383</c:v>
                </c:pt>
                <c:pt idx="1144">
                  <c:v>0.012171</c:v>
                </c:pt>
                <c:pt idx="1145">
                  <c:v>0.012599</c:v>
                </c:pt>
                <c:pt idx="1146">
                  <c:v>0.012209</c:v>
                </c:pt>
                <c:pt idx="1147">
                  <c:v>0.16165</c:v>
                </c:pt>
                <c:pt idx="1148">
                  <c:v>0.011941</c:v>
                </c:pt>
                <c:pt idx="1149">
                  <c:v>0.013028</c:v>
                </c:pt>
                <c:pt idx="1150">
                  <c:v>0.012232</c:v>
                </c:pt>
                <c:pt idx="1151">
                  <c:v>0.01214</c:v>
                </c:pt>
                <c:pt idx="1152">
                  <c:v>0.012524</c:v>
                </c:pt>
                <c:pt idx="1153">
                  <c:v>0.012222</c:v>
                </c:pt>
                <c:pt idx="1154">
                  <c:v>0.013977</c:v>
                </c:pt>
                <c:pt idx="1155">
                  <c:v>0.012483</c:v>
                </c:pt>
                <c:pt idx="1156">
                  <c:v>0.012788</c:v>
                </c:pt>
                <c:pt idx="1157">
                  <c:v>0.014489</c:v>
                </c:pt>
                <c:pt idx="1158">
                  <c:v>0.01245</c:v>
                </c:pt>
                <c:pt idx="1159">
                  <c:v>0.012716</c:v>
                </c:pt>
                <c:pt idx="1160">
                  <c:v>0.012164</c:v>
                </c:pt>
                <c:pt idx="1161">
                  <c:v>0.013185</c:v>
                </c:pt>
                <c:pt idx="1162">
                  <c:v>0.012522</c:v>
                </c:pt>
                <c:pt idx="1163">
                  <c:v>0.012605</c:v>
                </c:pt>
                <c:pt idx="1164">
                  <c:v>0.012339</c:v>
                </c:pt>
                <c:pt idx="1165">
                  <c:v>0.012132</c:v>
                </c:pt>
                <c:pt idx="1166">
                  <c:v>0.01192</c:v>
                </c:pt>
                <c:pt idx="1167">
                  <c:v>0.012941</c:v>
                </c:pt>
                <c:pt idx="1168">
                  <c:v>0.012097</c:v>
                </c:pt>
                <c:pt idx="1169">
                  <c:v>0.013149</c:v>
                </c:pt>
                <c:pt idx="1170">
                  <c:v>0.014857</c:v>
                </c:pt>
                <c:pt idx="1171">
                  <c:v>0.013659</c:v>
                </c:pt>
                <c:pt idx="1172">
                  <c:v>0.012535</c:v>
                </c:pt>
                <c:pt idx="1173">
                  <c:v>0.012297</c:v>
                </c:pt>
                <c:pt idx="1174">
                  <c:v>0.012557</c:v>
                </c:pt>
                <c:pt idx="1175">
                  <c:v>0.012498</c:v>
                </c:pt>
                <c:pt idx="1176">
                  <c:v>0.012346</c:v>
                </c:pt>
                <c:pt idx="1177">
                  <c:v>0.012846</c:v>
                </c:pt>
                <c:pt idx="1178">
                  <c:v>0.013443</c:v>
                </c:pt>
                <c:pt idx="1179">
                  <c:v>0.012531</c:v>
                </c:pt>
                <c:pt idx="1180">
                  <c:v>0.012089</c:v>
                </c:pt>
                <c:pt idx="1181">
                  <c:v>0.012565</c:v>
                </c:pt>
                <c:pt idx="1182">
                  <c:v>0.012535</c:v>
                </c:pt>
                <c:pt idx="1183">
                  <c:v>0.012166</c:v>
                </c:pt>
                <c:pt idx="1184">
                  <c:v>0.0123</c:v>
                </c:pt>
                <c:pt idx="1185">
                  <c:v>0.012336</c:v>
                </c:pt>
                <c:pt idx="1186">
                  <c:v>0.012164</c:v>
                </c:pt>
                <c:pt idx="1187">
                  <c:v>0.013429</c:v>
                </c:pt>
                <c:pt idx="1188">
                  <c:v>0.012042</c:v>
                </c:pt>
                <c:pt idx="1189">
                  <c:v>0.013001</c:v>
                </c:pt>
                <c:pt idx="1190">
                  <c:v>0.012314</c:v>
                </c:pt>
                <c:pt idx="1191">
                  <c:v>0.012102</c:v>
                </c:pt>
                <c:pt idx="1192">
                  <c:v>0.012779</c:v>
                </c:pt>
                <c:pt idx="1193">
                  <c:v>0.012158</c:v>
                </c:pt>
                <c:pt idx="1194">
                  <c:v>0.012391</c:v>
                </c:pt>
                <c:pt idx="1195">
                  <c:v>0.012157</c:v>
                </c:pt>
                <c:pt idx="1196">
                  <c:v>0.012438</c:v>
                </c:pt>
                <c:pt idx="1197">
                  <c:v>0.012099</c:v>
                </c:pt>
                <c:pt idx="1198">
                  <c:v>0.012271</c:v>
                </c:pt>
                <c:pt idx="1199">
                  <c:v>0.012319</c:v>
                </c:pt>
                <c:pt idx="1200">
                  <c:v>0.012114</c:v>
                </c:pt>
                <c:pt idx="1201">
                  <c:v>0.013292</c:v>
                </c:pt>
                <c:pt idx="1202">
                  <c:v>0.012357</c:v>
                </c:pt>
                <c:pt idx="1203">
                  <c:v>0.012237</c:v>
                </c:pt>
                <c:pt idx="1204">
                  <c:v>0.012181</c:v>
                </c:pt>
                <c:pt idx="1205">
                  <c:v>0.015463</c:v>
                </c:pt>
                <c:pt idx="1206">
                  <c:v>0.011588</c:v>
                </c:pt>
                <c:pt idx="1207">
                  <c:v>0.012094</c:v>
                </c:pt>
                <c:pt idx="1208">
                  <c:v>0.012178</c:v>
                </c:pt>
                <c:pt idx="1209">
                  <c:v>0.01208</c:v>
                </c:pt>
                <c:pt idx="1210">
                  <c:v>0.012135</c:v>
                </c:pt>
                <c:pt idx="1211">
                  <c:v>0.012375</c:v>
                </c:pt>
                <c:pt idx="1212">
                  <c:v>0.012011</c:v>
                </c:pt>
                <c:pt idx="1213">
                  <c:v>0.012199</c:v>
                </c:pt>
                <c:pt idx="1214">
                  <c:v>0.012507</c:v>
                </c:pt>
                <c:pt idx="1215">
                  <c:v>0.011943</c:v>
                </c:pt>
                <c:pt idx="1216">
                  <c:v>0.012383</c:v>
                </c:pt>
                <c:pt idx="1217">
                  <c:v>0.012962</c:v>
                </c:pt>
                <c:pt idx="1218">
                  <c:v>0.012221</c:v>
                </c:pt>
                <c:pt idx="1219">
                  <c:v>0.012263</c:v>
                </c:pt>
                <c:pt idx="1220">
                  <c:v>0.01217</c:v>
                </c:pt>
                <c:pt idx="1221">
                  <c:v>0.01215</c:v>
                </c:pt>
                <c:pt idx="1222">
                  <c:v>0.020322</c:v>
                </c:pt>
                <c:pt idx="1223">
                  <c:v>0.012336</c:v>
                </c:pt>
                <c:pt idx="1224">
                  <c:v>0.012156</c:v>
                </c:pt>
                <c:pt idx="1225">
                  <c:v>0.012205</c:v>
                </c:pt>
                <c:pt idx="1226">
                  <c:v>0.012294</c:v>
                </c:pt>
                <c:pt idx="1227">
                  <c:v>0.015214</c:v>
                </c:pt>
                <c:pt idx="1228">
                  <c:v>0.013379</c:v>
                </c:pt>
                <c:pt idx="1229">
                  <c:v>0.012575</c:v>
                </c:pt>
                <c:pt idx="1230">
                  <c:v>0.012222</c:v>
                </c:pt>
                <c:pt idx="1231">
                  <c:v>0.012316</c:v>
                </c:pt>
                <c:pt idx="1232">
                  <c:v>0.012372</c:v>
                </c:pt>
                <c:pt idx="1233">
                  <c:v>0.014529</c:v>
                </c:pt>
                <c:pt idx="1234">
                  <c:v>0.012315</c:v>
                </c:pt>
                <c:pt idx="1235">
                  <c:v>0.012098</c:v>
                </c:pt>
                <c:pt idx="1236">
                  <c:v>0.011981</c:v>
                </c:pt>
                <c:pt idx="1237">
                  <c:v>0.012171</c:v>
                </c:pt>
                <c:pt idx="1238">
                  <c:v>0.012087</c:v>
                </c:pt>
                <c:pt idx="1239">
                  <c:v>0.015329</c:v>
                </c:pt>
                <c:pt idx="1240">
                  <c:v>0.012452</c:v>
                </c:pt>
                <c:pt idx="1241">
                  <c:v>0.012104</c:v>
                </c:pt>
                <c:pt idx="1242">
                  <c:v>0.01211</c:v>
                </c:pt>
                <c:pt idx="1243">
                  <c:v>0.012079</c:v>
                </c:pt>
                <c:pt idx="1244">
                  <c:v>0.012412</c:v>
                </c:pt>
                <c:pt idx="1245">
                  <c:v>0.012182</c:v>
                </c:pt>
                <c:pt idx="1246">
                  <c:v>0.013063</c:v>
                </c:pt>
                <c:pt idx="1247">
                  <c:v>0.013805</c:v>
                </c:pt>
                <c:pt idx="1248">
                  <c:v>0.012184</c:v>
                </c:pt>
                <c:pt idx="1249">
                  <c:v>0.012286</c:v>
                </c:pt>
                <c:pt idx="1250">
                  <c:v>0.012444</c:v>
                </c:pt>
                <c:pt idx="1251">
                  <c:v>0.012039</c:v>
                </c:pt>
                <c:pt idx="1252">
                  <c:v>0.013123</c:v>
                </c:pt>
                <c:pt idx="1253">
                  <c:v>0.012026</c:v>
                </c:pt>
                <c:pt idx="1254">
                  <c:v>0.013365</c:v>
                </c:pt>
                <c:pt idx="1255">
                  <c:v>0.012362</c:v>
                </c:pt>
                <c:pt idx="1256">
                  <c:v>0.020517</c:v>
                </c:pt>
                <c:pt idx="1257">
                  <c:v>0.0121</c:v>
                </c:pt>
                <c:pt idx="1258">
                  <c:v>0.012066</c:v>
                </c:pt>
                <c:pt idx="1259">
                  <c:v>0.012436</c:v>
                </c:pt>
                <c:pt idx="1260">
                  <c:v>0.012033</c:v>
                </c:pt>
                <c:pt idx="1261">
                  <c:v>0.012142</c:v>
                </c:pt>
                <c:pt idx="1262">
                  <c:v>0.012255</c:v>
                </c:pt>
                <c:pt idx="1263">
                  <c:v>0.012084</c:v>
                </c:pt>
                <c:pt idx="1264">
                  <c:v>0.012084</c:v>
                </c:pt>
                <c:pt idx="1265">
                  <c:v>0.012289</c:v>
                </c:pt>
                <c:pt idx="1266">
                  <c:v>0.012044</c:v>
                </c:pt>
                <c:pt idx="1267">
                  <c:v>0.012223</c:v>
                </c:pt>
                <c:pt idx="1268">
                  <c:v>0.014522</c:v>
                </c:pt>
                <c:pt idx="1269">
                  <c:v>0.012009</c:v>
                </c:pt>
                <c:pt idx="1270">
                  <c:v>0.012067</c:v>
                </c:pt>
                <c:pt idx="1271">
                  <c:v>0.012302</c:v>
                </c:pt>
                <c:pt idx="1272">
                  <c:v>0.012413</c:v>
                </c:pt>
                <c:pt idx="1273">
                  <c:v>0.012337</c:v>
                </c:pt>
                <c:pt idx="1274">
                  <c:v>0.012112</c:v>
                </c:pt>
                <c:pt idx="1275">
                  <c:v>0.016994</c:v>
                </c:pt>
                <c:pt idx="1276">
                  <c:v>0.012189</c:v>
                </c:pt>
                <c:pt idx="1277">
                  <c:v>0.012688</c:v>
                </c:pt>
                <c:pt idx="1278">
                  <c:v>0.012083</c:v>
                </c:pt>
                <c:pt idx="1279">
                  <c:v>0.01322</c:v>
                </c:pt>
                <c:pt idx="1280">
                  <c:v>0.013121</c:v>
                </c:pt>
                <c:pt idx="1281">
                  <c:v>0.012281</c:v>
                </c:pt>
                <c:pt idx="1282">
                  <c:v>0.012246</c:v>
                </c:pt>
                <c:pt idx="1283">
                  <c:v>0.012315</c:v>
                </c:pt>
                <c:pt idx="1284">
                  <c:v>0.012141</c:v>
                </c:pt>
                <c:pt idx="1285">
                  <c:v>0.012273</c:v>
                </c:pt>
                <c:pt idx="1286">
                  <c:v>0.012277</c:v>
                </c:pt>
                <c:pt idx="1287">
                  <c:v>0.012526</c:v>
                </c:pt>
                <c:pt idx="1288">
                  <c:v>0.012645</c:v>
                </c:pt>
                <c:pt idx="1289">
                  <c:v>0.011982</c:v>
                </c:pt>
                <c:pt idx="1290">
                  <c:v>0.012533</c:v>
                </c:pt>
                <c:pt idx="1291">
                  <c:v>0.013197</c:v>
                </c:pt>
                <c:pt idx="1292">
                  <c:v>0.013787</c:v>
                </c:pt>
                <c:pt idx="1293">
                  <c:v>0.011841</c:v>
                </c:pt>
                <c:pt idx="1294">
                  <c:v>0.011992</c:v>
                </c:pt>
                <c:pt idx="1295">
                  <c:v>0.012437</c:v>
                </c:pt>
                <c:pt idx="1296">
                  <c:v>0.012279</c:v>
                </c:pt>
                <c:pt idx="1297">
                  <c:v>0.012026</c:v>
                </c:pt>
                <c:pt idx="1298">
                  <c:v>0.012385</c:v>
                </c:pt>
                <c:pt idx="1299">
                  <c:v>0.012124</c:v>
                </c:pt>
                <c:pt idx="1300">
                  <c:v>0.01247</c:v>
                </c:pt>
                <c:pt idx="1301">
                  <c:v>0.012167</c:v>
                </c:pt>
                <c:pt idx="1302">
                  <c:v>0.012319</c:v>
                </c:pt>
                <c:pt idx="1303">
                  <c:v>0.013054</c:v>
                </c:pt>
                <c:pt idx="1304">
                  <c:v>0.012224</c:v>
                </c:pt>
                <c:pt idx="1305">
                  <c:v>0.012202</c:v>
                </c:pt>
                <c:pt idx="1306">
                  <c:v>0.013187</c:v>
                </c:pt>
                <c:pt idx="1307">
                  <c:v>0.012252</c:v>
                </c:pt>
                <c:pt idx="1308">
                  <c:v>0.012993</c:v>
                </c:pt>
                <c:pt idx="1309">
                  <c:v>0.011836</c:v>
                </c:pt>
                <c:pt idx="1310">
                  <c:v>0.012171</c:v>
                </c:pt>
                <c:pt idx="1311">
                  <c:v>0.012511</c:v>
                </c:pt>
                <c:pt idx="1312">
                  <c:v>0.012215</c:v>
                </c:pt>
                <c:pt idx="1313">
                  <c:v>0.012375</c:v>
                </c:pt>
                <c:pt idx="1314">
                  <c:v>0.01216</c:v>
                </c:pt>
                <c:pt idx="1315">
                  <c:v>0.012436</c:v>
                </c:pt>
                <c:pt idx="1316">
                  <c:v>0.012109</c:v>
                </c:pt>
                <c:pt idx="1317">
                  <c:v>0.012198</c:v>
                </c:pt>
                <c:pt idx="1318">
                  <c:v>0.012017</c:v>
                </c:pt>
                <c:pt idx="1319">
                  <c:v>0.01228</c:v>
                </c:pt>
                <c:pt idx="1320">
                  <c:v>0.012092</c:v>
                </c:pt>
                <c:pt idx="1321">
                  <c:v>0.013069</c:v>
                </c:pt>
                <c:pt idx="1322">
                  <c:v>0.012757</c:v>
                </c:pt>
                <c:pt idx="1323">
                  <c:v>0.012526</c:v>
                </c:pt>
                <c:pt idx="1324">
                  <c:v>0.012085</c:v>
                </c:pt>
                <c:pt idx="1325">
                  <c:v>0.012475</c:v>
                </c:pt>
                <c:pt idx="1326">
                  <c:v>0.012483</c:v>
                </c:pt>
                <c:pt idx="1327">
                  <c:v>0.012339</c:v>
                </c:pt>
                <c:pt idx="1328">
                  <c:v>0.012659</c:v>
                </c:pt>
                <c:pt idx="1329">
                  <c:v>0.012313</c:v>
                </c:pt>
                <c:pt idx="1330">
                  <c:v>0.012268</c:v>
                </c:pt>
                <c:pt idx="1331">
                  <c:v>0.011667</c:v>
                </c:pt>
                <c:pt idx="1332">
                  <c:v>0.20785</c:v>
                </c:pt>
                <c:pt idx="1333">
                  <c:v>0.044472</c:v>
                </c:pt>
                <c:pt idx="1334">
                  <c:v>0.012153</c:v>
                </c:pt>
                <c:pt idx="1335">
                  <c:v>0.012148</c:v>
                </c:pt>
                <c:pt idx="1336">
                  <c:v>0.012201</c:v>
                </c:pt>
                <c:pt idx="1337">
                  <c:v>0.01365</c:v>
                </c:pt>
                <c:pt idx="1338">
                  <c:v>0.012438</c:v>
                </c:pt>
                <c:pt idx="1339">
                  <c:v>0.012143</c:v>
                </c:pt>
                <c:pt idx="1340">
                  <c:v>0.1794</c:v>
                </c:pt>
                <c:pt idx="1341">
                  <c:v>0.012699</c:v>
                </c:pt>
                <c:pt idx="1342">
                  <c:v>0.01206</c:v>
                </c:pt>
                <c:pt idx="1343">
                  <c:v>0.012732</c:v>
                </c:pt>
                <c:pt idx="1344">
                  <c:v>0.013078</c:v>
                </c:pt>
                <c:pt idx="1345">
                  <c:v>0.01224</c:v>
                </c:pt>
                <c:pt idx="1346">
                  <c:v>0.012236</c:v>
                </c:pt>
                <c:pt idx="1347">
                  <c:v>0.012497</c:v>
                </c:pt>
                <c:pt idx="1348">
                  <c:v>0.0124</c:v>
                </c:pt>
                <c:pt idx="1349">
                  <c:v>0.012217</c:v>
                </c:pt>
                <c:pt idx="1350">
                  <c:v>0.012344</c:v>
                </c:pt>
                <c:pt idx="1351">
                  <c:v>0.01216</c:v>
                </c:pt>
                <c:pt idx="1352">
                  <c:v>0.012381</c:v>
                </c:pt>
                <c:pt idx="1353">
                  <c:v>0.012187</c:v>
                </c:pt>
                <c:pt idx="1354">
                  <c:v>0.015724</c:v>
                </c:pt>
                <c:pt idx="1355">
                  <c:v>0.012202</c:v>
                </c:pt>
                <c:pt idx="1356">
                  <c:v>0.012205</c:v>
                </c:pt>
                <c:pt idx="1357">
                  <c:v>0.012603</c:v>
                </c:pt>
                <c:pt idx="1358">
                  <c:v>0.012203</c:v>
                </c:pt>
                <c:pt idx="1359">
                  <c:v>0.011992</c:v>
                </c:pt>
                <c:pt idx="1360">
                  <c:v>0.013441</c:v>
                </c:pt>
                <c:pt idx="1361">
                  <c:v>0.012616</c:v>
                </c:pt>
                <c:pt idx="1362">
                  <c:v>0.012377</c:v>
                </c:pt>
                <c:pt idx="1363">
                  <c:v>0.012262</c:v>
                </c:pt>
                <c:pt idx="1364">
                  <c:v>0.012304</c:v>
                </c:pt>
                <c:pt idx="1365">
                  <c:v>0.011857</c:v>
                </c:pt>
                <c:pt idx="1366">
                  <c:v>0.012246</c:v>
                </c:pt>
                <c:pt idx="1367">
                  <c:v>0.01221</c:v>
                </c:pt>
                <c:pt idx="1368">
                  <c:v>0.012256</c:v>
                </c:pt>
                <c:pt idx="1369">
                  <c:v>0.01185</c:v>
                </c:pt>
                <c:pt idx="1370">
                  <c:v>0.012744</c:v>
                </c:pt>
                <c:pt idx="1371">
                  <c:v>0.01212</c:v>
                </c:pt>
                <c:pt idx="1372">
                  <c:v>0.012365</c:v>
                </c:pt>
                <c:pt idx="1373">
                  <c:v>0.013069</c:v>
                </c:pt>
                <c:pt idx="1374">
                  <c:v>0.012056</c:v>
                </c:pt>
                <c:pt idx="1375">
                  <c:v>0.012214</c:v>
                </c:pt>
                <c:pt idx="1376">
                  <c:v>0.012694</c:v>
                </c:pt>
                <c:pt idx="1377">
                  <c:v>0.012645</c:v>
                </c:pt>
                <c:pt idx="1378">
                  <c:v>0.012381</c:v>
                </c:pt>
                <c:pt idx="1379">
                  <c:v>0.012411</c:v>
                </c:pt>
                <c:pt idx="1380">
                  <c:v>0.012484</c:v>
                </c:pt>
                <c:pt idx="1381">
                  <c:v>0.012175</c:v>
                </c:pt>
                <c:pt idx="1382">
                  <c:v>0.011784</c:v>
                </c:pt>
                <c:pt idx="1383">
                  <c:v>0.012285</c:v>
                </c:pt>
                <c:pt idx="1384">
                  <c:v>0.012021</c:v>
                </c:pt>
                <c:pt idx="1385">
                  <c:v>0.012257</c:v>
                </c:pt>
                <c:pt idx="1386">
                  <c:v>0.012177</c:v>
                </c:pt>
                <c:pt idx="1387">
                  <c:v>0.014326</c:v>
                </c:pt>
                <c:pt idx="1388">
                  <c:v>0.012177</c:v>
                </c:pt>
                <c:pt idx="1389">
                  <c:v>0.012429</c:v>
                </c:pt>
                <c:pt idx="1390">
                  <c:v>0.012068</c:v>
                </c:pt>
                <c:pt idx="1391">
                  <c:v>0.012192</c:v>
                </c:pt>
                <c:pt idx="1392">
                  <c:v>0.012377</c:v>
                </c:pt>
                <c:pt idx="1393">
                  <c:v>0.013601</c:v>
                </c:pt>
                <c:pt idx="1394">
                  <c:v>0.012201</c:v>
                </c:pt>
                <c:pt idx="1395">
                  <c:v>0.012255</c:v>
                </c:pt>
                <c:pt idx="1396">
                  <c:v>0.011881</c:v>
                </c:pt>
                <c:pt idx="1397">
                  <c:v>0.013445</c:v>
                </c:pt>
                <c:pt idx="1398">
                  <c:v>0.012123</c:v>
                </c:pt>
                <c:pt idx="1399">
                  <c:v>0.013327</c:v>
                </c:pt>
                <c:pt idx="1400">
                  <c:v>0.012114</c:v>
                </c:pt>
                <c:pt idx="1401">
                  <c:v>0.012379</c:v>
                </c:pt>
                <c:pt idx="1402">
                  <c:v>0.012616</c:v>
                </c:pt>
                <c:pt idx="1403">
                  <c:v>0.01399</c:v>
                </c:pt>
                <c:pt idx="1404">
                  <c:v>0.012023</c:v>
                </c:pt>
                <c:pt idx="1405">
                  <c:v>0.013218</c:v>
                </c:pt>
                <c:pt idx="1406">
                  <c:v>0.012109</c:v>
                </c:pt>
                <c:pt idx="1407">
                  <c:v>0.011844</c:v>
                </c:pt>
                <c:pt idx="1408">
                  <c:v>0.013647</c:v>
                </c:pt>
                <c:pt idx="1409">
                  <c:v>0.012122</c:v>
                </c:pt>
                <c:pt idx="1410">
                  <c:v>0.012466</c:v>
                </c:pt>
                <c:pt idx="1411">
                  <c:v>0.011763</c:v>
                </c:pt>
                <c:pt idx="1412">
                  <c:v>0.012349</c:v>
                </c:pt>
                <c:pt idx="1413">
                  <c:v>0.012786</c:v>
                </c:pt>
                <c:pt idx="1414">
                  <c:v>0.012494</c:v>
                </c:pt>
                <c:pt idx="1415">
                  <c:v>0.013229</c:v>
                </c:pt>
                <c:pt idx="1416">
                  <c:v>0.012208</c:v>
                </c:pt>
                <c:pt idx="1417">
                  <c:v>0.012246</c:v>
                </c:pt>
                <c:pt idx="1418">
                  <c:v>0.012628</c:v>
                </c:pt>
                <c:pt idx="1419">
                  <c:v>0.01221</c:v>
                </c:pt>
                <c:pt idx="1420">
                  <c:v>0.012374</c:v>
                </c:pt>
                <c:pt idx="1421">
                  <c:v>0.012537</c:v>
                </c:pt>
                <c:pt idx="1422">
                  <c:v>0.0125</c:v>
                </c:pt>
                <c:pt idx="1423">
                  <c:v>0.025149</c:v>
                </c:pt>
                <c:pt idx="1424">
                  <c:v>0.012211</c:v>
                </c:pt>
                <c:pt idx="1425">
                  <c:v>0.012184</c:v>
                </c:pt>
                <c:pt idx="1426">
                  <c:v>0.012003</c:v>
                </c:pt>
                <c:pt idx="1427">
                  <c:v>0.013916</c:v>
                </c:pt>
                <c:pt idx="1428">
                  <c:v>0.012367</c:v>
                </c:pt>
                <c:pt idx="1429">
                  <c:v>0.012345</c:v>
                </c:pt>
                <c:pt idx="1430">
                  <c:v>0.012769</c:v>
                </c:pt>
                <c:pt idx="1431">
                  <c:v>0.018818</c:v>
                </c:pt>
                <c:pt idx="1432">
                  <c:v>0.013115</c:v>
                </c:pt>
                <c:pt idx="1433">
                  <c:v>0.072057</c:v>
                </c:pt>
                <c:pt idx="1434">
                  <c:v>0.01303</c:v>
                </c:pt>
                <c:pt idx="1435">
                  <c:v>0.011683</c:v>
                </c:pt>
                <c:pt idx="1436">
                  <c:v>0.01226</c:v>
                </c:pt>
                <c:pt idx="1437">
                  <c:v>0.012036</c:v>
                </c:pt>
                <c:pt idx="1438">
                  <c:v>0.012112</c:v>
                </c:pt>
                <c:pt idx="1439">
                  <c:v>0.012692</c:v>
                </c:pt>
                <c:pt idx="1440">
                  <c:v>0.012847</c:v>
                </c:pt>
                <c:pt idx="1441">
                  <c:v>0.012537</c:v>
                </c:pt>
                <c:pt idx="1442">
                  <c:v>0.01235</c:v>
                </c:pt>
                <c:pt idx="1443">
                  <c:v>0.012131</c:v>
                </c:pt>
                <c:pt idx="1444">
                  <c:v>0.011896</c:v>
                </c:pt>
                <c:pt idx="1445">
                  <c:v>0.01219</c:v>
                </c:pt>
                <c:pt idx="1446">
                  <c:v>0.01296</c:v>
                </c:pt>
                <c:pt idx="1447">
                  <c:v>0.012456</c:v>
                </c:pt>
                <c:pt idx="1448">
                  <c:v>0.012694</c:v>
                </c:pt>
                <c:pt idx="1449">
                  <c:v>0.012368</c:v>
                </c:pt>
                <c:pt idx="1450">
                  <c:v>0.012128</c:v>
                </c:pt>
                <c:pt idx="1451">
                  <c:v>0.012153</c:v>
                </c:pt>
                <c:pt idx="1452">
                  <c:v>0.012239</c:v>
                </c:pt>
                <c:pt idx="1453">
                  <c:v>0.012059</c:v>
                </c:pt>
                <c:pt idx="1454">
                  <c:v>0.012573</c:v>
                </c:pt>
                <c:pt idx="1455">
                  <c:v>0.013859</c:v>
                </c:pt>
                <c:pt idx="1456">
                  <c:v>0.012594</c:v>
                </c:pt>
                <c:pt idx="1457">
                  <c:v>0.014035</c:v>
                </c:pt>
                <c:pt idx="1458">
                  <c:v>0.012051</c:v>
                </c:pt>
                <c:pt idx="1459">
                  <c:v>0.012252</c:v>
                </c:pt>
                <c:pt idx="1460">
                  <c:v>0.012305</c:v>
                </c:pt>
                <c:pt idx="1461">
                  <c:v>0.012178</c:v>
                </c:pt>
                <c:pt idx="1462">
                  <c:v>0.012477</c:v>
                </c:pt>
                <c:pt idx="1463">
                  <c:v>0.012679</c:v>
                </c:pt>
                <c:pt idx="1464">
                  <c:v>0.012044</c:v>
                </c:pt>
                <c:pt idx="1465">
                  <c:v>0.012572</c:v>
                </c:pt>
                <c:pt idx="1466">
                  <c:v>0.012421</c:v>
                </c:pt>
                <c:pt idx="1467">
                  <c:v>0.012158</c:v>
                </c:pt>
                <c:pt idx="1468">
                  <c:v>0.012155</c:v>
                </c:pt>
                <c:pt idx="1469">
                  <c:v>0.012138</c:v>
                </c:pt>
                <c:pt idx="1470">
                  <c:v>0.012369</c:v>
                </c:pt>
                <c:pt idx="1471">
                  <c:v>0.011853</c:v>
                </c:pt>
                <c:pt idx="1472">
                  <c:v>0.012285</c:v>
                </c:pt>
                <c:pt idx="1473">
                  <c:v>0.012153</c:v>
                </c:pt>
                <c:pt idx="1474">
                  <c:v>0.012072</c:v>
                </c:pt>
                <c:pt idx="1475">
                  <c:v>0.012959</c:v>
                </c:pt>
                <c:pt idx="1476">
                  <c:v>0.012199</c:v>
                </c:pt>
                <c:pt idx="1477">
                  <c:v>0.012314</c:v>
                </c:pt>
                <c:pt idx="1478">
                  <c:v>0.012035</c:v>
                </c:pt>
                <c:pt idx="1479">
                  <c:v>0.012519</c:v>
                </c:pt>
                <c:pt idx="1480">
                  <c:v>0.012222</c:v>
                </c:pt>
                <c:pt idx="1481">
                  <c:v>0.011788</c:v>
                </c:pt>
                <c:pt idx="1482">
                  <c:v>0.012191</c:v>
                </c:pt>
                <c:pt idx="1483">
                  <c:v>0.012037</c:v>
                </c:pt>
                <c:pt idx="1484">
                  <c:v>0.01231</c:v>
                </c:pt>
                <c:pt idx="1485">
                  <c:v>0.012144</c:v>
                </c:pt>
                <c:pt idx="1486">
                  <c:v>0.012548</c:v>
                </c:pt>
                <c:pt idx="1487">
                  <c:v>0.012066</c:v>
                </c:pt>
                <c:pt idx="1488">
                  <c:v>0.01363</c:v>
                </c:pt>
                <c:pt idx="1489">
                  <c:v>0.012985</c:v>
                </c:pt>
                <c:pt idx="1490">
                  <c:v>0.01411</c:v>
                </c:pt>
                <c:pt idx="1491">
                  <c:v>0.012929</c:v>
                </c:pt>
                <c:pt idx="1492">
                  <c:v>0.012218</c:v>
                </c:pt>
                <c:pt idx="1493">
                  <c:v>0.012449</c:v>
                </c:pt>
                <c:pt idx="1494">
                  <c:v>0.012032</c:v>
                </c:pt>
                <c:pt idx="1495">
                  <c:v>0.012092</c:v>
                </c:pt>
                <c:pt idx="1496">
                  <c:v>0.012345</c:v>
                </c:pt>
                <c:pt idx="1497">
                  <c:v>0.012397</c:v>
                </c:pt>
                <c:pt idx="1498">
                  <c:v>0.012126</c:v>
                </c:pt>
                <c:pt idx="1499">
                  <c:v>0.012534</c:v>
                </c:pt>
                <c:pt idx="1500">
                  <c:v>0.012511</c:v>
                </c:pt>
                <c:pt idx="1501">
                  <c:v>0.012742</c:v>
                </c:pt>
                <c:pt idx="1502">
                  <c:v>0.012066</c:v>
                </c:pt>
                <c:pt idx="1503">
                  <c:v>0.012484</c:v>
                </c:pt>
                <c:pt idx="1504">
                  <c:v>0.012005</c:v>
                </c:pt>
                <c:pt idx="1505">
                  <c:v>0.012412</c:v>
                </c:pt>
                <c:pt idx="1506">
                  <c:v>0.01259</c:v>
                </c:pt>
                <c:pt idx="1507">
                  <c:v>0.012206</c:v>
                </c:pt>
                <c:pt idx="1508">
                  <c:v>0.012875</c:v>
                </c:pt>
                <c:pt idx="1509">
                  <c:v>0.012876</c:v>
                </c:pt>
                <c:pt idx="1510">
                  <c:v>0.012457</c:v>
                </c:pt>
                <c:pt idx="1511">
                  <c:v>0.012164</c:v>
                </c:pt>
                <c:pt idx="1512">
                  <c:v>0.012609</c:v>
                </c:pt>
                <c:pt idx="1513">
                  <c:v>0.012183</c:v>
                </c:pt>
                <c:pt idx="1514">
                  <c:v>0.012171</c:v>
                </c:pt>
                <c:pt idx="1515">
                  <c:v>0.012259</c:v>
                </c:pt>
                <c:pt idx="1516">
                  <c:v>0.012047</c:v>
                </c:pt>
                <c:pt idx="1517">
                  <c:v>0.012472</c:v>
                </c:pt>
                <c:pt idx="1518">
                  <c:v>0.012271</c:v>
                </c:pt>
                <c:pt idx="1519">
                  <c:v>0.012294</c:v>
                </c:pt>
                <c:pt idx="1520">
                  <c:v>0.012101</c:v>
                </c:pt>
                <c:pt idx="1521">
                  <c:v>0.012121</c:v>
                </c:pt>
                <c:pt idx="1522">
                  <c:v>0.012156</c:v>
                </c:pt>
                <c:pt idx="1523">
                  <c:v>0.01183</c:v>
                </c:pt>
                <c:pt idx="1524">
                  <c:v>0.041858</c:v>
                </c:pt>
                <c:pt idx="1525">
                  <c:v>0.01233</c:v>
                </c:pt>
                <c:pt idx="1526">
                  <c:v>0.012398</c:v>
                </c:pt>
                <c:pt idx="1527">
                  <c:v>0.012082</c:v>
                </c:pt>
                <c:pt idx="1528">
                  <c:v>0.012182</c:v>
                </c:pt>
                <c:pt idx="1529">
                  <c:v>0.012237</c:v>
                </c:pt>
                <c:pt idx="1530">
                  <c:v>0.01231</c:v>
                </c:pt>
                <c:pt idx="1531">
                  <c:v>0.012173</c:v>
                </c:pt>
                <c:pt idx="1532">
                  <c:v>0.012236</c:v>
                </c:pt>
                <c:pt idx="1533">
                  <c:v>0.012467</c:v>
                </c:pt>
                <c:pt idx="1534">
                  <c:v>0.012885</c:v>
                </c:pt>
                <c:pt idx="1535">
                  <c:v>0.012594</c:v>
                </c:pt>
                <c:pt idx="1536">
                  <c:v>0.012108</c:v>
                </c:pt>
                <c:pt idx="1537">
                  <c:v>0.013919</c:v>
                </c:pt>
                <c:pt idx="1538">
                  <c:v>0.012029</c:v>
                </c:pt>
                <c:pt idx="1539">
                  <c:v>0.012669</c:v>
                </c:pt>
                <c:pt idx="1540">
                  <c:v>0.012065</c:v>
                </c:pt>
                <c:pt idx="1541">
                  <c:v>0.012178</c:v>
                </c:pt>
                <c:pt idx="1542">
                  <c:v>0.013849</c:v>
                </c:pt>
                <c:pt idx="1543">
                  <c:v>0.013023</c:v>
                </c:pt>
                <c:pt idx="1544">
                  <c:v>0.012175</c:v>
                </c:pt>
                <c:pt idx="1545">
                  <c:v>0.012819</c:v>
                </c:pt>
                <c:pt idx="1546">
                  <c:v>0.012099</c:v>
                </c:pt>
                <c:pt idx="1547">
                  <c:v>0.012146</c:v>
                </c:pt>
                <c:pt idx="1548">
                  <c:v>0.012155</c:v>
                </c:pt>
                <c:pt idx="1549">
                  <c:v>0.012095</c:v>
                </c:pt>
                <c:pt idx="1550">
                  <c:v>0.012114</c:v>
                </c:pt>
                <c:pt idx="1551">
                  <c:v>0.012092</c:v>
                </c:pt>
                <c:pt idx="1552">
                  <c:v>0.012033</c:v>
                </c:pt>
                <c:pt idx="1553">
                  <c:v>0.012143</c:v>
                </c:pt>
                <c:pt idx="1554">
                  <c:v>0.020137</c:v>
                </c:pt>
                <c:pt idx="1555">
                  <c:v>0.012299</c:v>
                </c:pt>
                <c:pt idx="1556">
                  <c:v>0.012338</c:v>
                </c:pt>
                <c:pt idx="1557">
                  <c:v>0.2202</c:v>
                </c:pt>
                <c:pt idx="1558">
                  <c:v>0.013006</c:v>
                </c:pt>
                <c:pt idx="1559">
                  <c:v>0.012322</c:v>
                </c:pt>
                <c:pt idx="1560">
                  <c:v>0.01237</c:v>
                </c:pt>
                <c:pt idx="1561">
                  <c:v>0.011976</c:v>
                </c:pt>
                <c:pt idx="1562">
                  <c:v>0.012</c:v>
                </c:pt>
                <c:pt idx="1563">
                  <c:v>0.01259</c:v>
                </c:pt>
                <c:pt idx="1564">
                  <c:v>0.012321</c:v>
                </c:pt>
                <c:pt idx="1565">
                  <c:v>0.012457</c:v>
                </c:pt>
                <c:pt idx="1566">
                  <c:v>0.012368</c:v>
                </c:pt>
                <c:pt idx="1567">
                  <c:v>0.012362</c:v>
                </c:pt>
                <c:pt idx="1568">
                  <c:v>0.013971</c:v>
                </c:pt>
                <c:pt idx="1569">
                  <c:v>0.012192</c:v>
                </c:pt>
                <c:pt idx="1570">
                  <c:v>0.012127</c:v>
                </c:pt>
                <c:pt idx="1571">
                  <c:v>0.012752</c:v>
                </c:pt>
                <c:pt idx="1572">
                  <c:v>0.013725</c:v>
                </c:pt>
                <c:pt idx="1573">
                  <c:v>0.012079</c:v>
                </c:pt>
                <c:pt idx="1574">
                  <c:v>0.01351</c:v>
                </c:pt>
                <c:pt idx="1575">
                  <c:v>0.011886</c:v>
                </c:pt>
                <c:pt idx="1576">
                  <c:v>0.012275</c:v>
                </c:pt>
                <c:pt idx="1577">
                  <c:v>0.012161</c:v>
                </c:pt>
                <c:pt idx="1578">
                  <c:v>0.012891</c:v>
                </c:pt>
                <c:pt idx="1579">
                  <c:v>0.012215</c:v>
                </c:pt>
                <c:pt idx="1580">
                  <c:v>0.013014</c:v>
                </c:pt>
                <c:pt idx="1581">
                  <c:v>0.012197</c:v>
                </c:pt>
                <c:pt idx="1582">
                  <c:v>0.012466</c:v>
                </c:pt>
                <c:pt idx="1583">
                  <c:v>0.012285</c:v>
                </c:pt>
                <c:pt idx="1584">
                  <c:v>0.012754</c:v>
                </c:pt>
                <c:pt idx="1585">
                  <c:v>0.0122</c:v>
                </c:pt>
                <c:pt idx="1586">
                  <c:v>0.012083</c:v>
                </c:pt>
                <c:pt idx="1587">
                  <c:v>0.01235</c:v>
                </c:pt>
                <c:pt idx="1588">
                  <c:v>0.012148</c:v>
                </c:pt>
                <c:pt idx="1589">
                  <c:v>0.012413</c:v>
                </c:pt>
                <c:pt idx="1590">
                  <c:v>0.013825</c:v>
                </c:pt>
                <c:pt idx="1591">
                  <c:v>0.014469</c:v>
                </c:pt>
                <c:pt idx="1592">
                  <c:v>0.012737</c:v>
                </c:pt>
                <c:pt idx="1593">
                  <c:v>0.012437</c:v>
                </c:pt>
                <c:pt idx="1594">
                  <c:v>0.01226</c:v>
                </c:pt>
                <c:pt idx="1595">
                  <c:v>0.012158</c:v>
                </c:pt>
                <c:pt idx="1596">
                  <c:v>0.012493</c:v>
                </c:pt>
                <c:pt idx="1597">
                  <c:v>0.10023</c:v>
                </c:pt>
                <c:pt idx="1598">
                  <c:v>0.01195</c:v>
                </c:pt>
                <c:pt idx="1599">
                  <c:v>0.012405</c:v>
                </c:pt>
                <c:pt idx="1600">
                  <c:v>0.012371</c:v>
                </c:pt>
                <c:pt idx="1601">
                  <c:v>0.01357</c:v>
                </c:pt>
                <c:pt idx="1602">
                  <c:v>0.01218</c:v>
                </c:pt>
                <c:pt idx="1603">
                  <c:v>0.012733</c:v>
                </c:pt>
                <c:pt idx="1604">
                  <c:v>0.011858</c:v>
                </c:pt>
                <c:pt idx="1605">
                  <c:v>0.012564</c:v>
                </c:pt>
                <c:pt idx="1606">
                  <c:v>0.012324</c:v>
                </c:pt>
                <c:pt idx="1607">
                  <c:v>0.012752</c:v>
                </c:pt>
                <c:pt idx="1608">
                  <c:v>0.012862</c:v>
                </c:pt>
                <c:pt idx="1609">
                  <c:v>0.012911</c:v>
                </c:pt>
                <c:pt idx="1610">
                  <c:v>0.012263</c:v>
                </c:pt>
                <c:pt idx="1611">
                  <c:v>0.012059</c:v>
                </c:pt>
                <c:pt idx="1612">
                  <c:v>0.012783</c:v>
                </c:pt>
                <c:pt idx="1613">
                  <c:v>0.012309</c:v>
                </c:pt>
                <c:pt idx="1614">
                  <c:v>0.0125</c:v>
                </c:pt>
                <c:pt idx="1615">
                  <c:v>0.012276</c:v>
                </c:pt>
                <c:pt idx="1616">
                  <c:v>0.012343</c:v>
                </c:pt>
                <c:pt idx="1617">
                  <c:v>0.012198</c:v>
                </c:pt>
                <c:pt idx="1618">
                  <c:v>0.012061</c:v>
                </c:pt>
                <c:pt idx="1619">
                  <c:v>0.012379</c:v>
                </c:pt>
                <c:pt idx="1620">
                  <c:v>0.012257</c:v>
                </c:pt>
                <c:pt idx="1621">
                  <c:v>0.012723</c:v>
                </c:pt>
                <c:pt idx="1622">
                  <c:v>0.012207</c:v>
                </c:pt>
                <c:pt idx="1623">
                  <c:v>0.013035</c:v>
                </c:pt>
                <c:pt idx="1624">
                  <c:v>0.012792</c:v>
                </c:pt>
                <c:pt idx="1625">
                  <c:v>0.012266</c:v>
                </c:pt>
                <c:pt idx="1626">
                  <c:v>0.014036</c:v>
                </c:pt>
                <c:pt idx="1627">
                  <c:v>0.012571</c:v>
                </c:pt>
                <c:pt idx="1628">
                  <c:v>0.012011</c:v>
                </c:pt>
                <c:pt idx="1629">
                  <c:v>0.012427</c:v>
                </c:pt>
                <c:pt idx="1630">
                  <c:v>0.012107</c:v>
                </c:pt>
                <c:pt idx="1631">
                  <c:v>0.012148</c:v>
                </c:pt>
                <c:pt idx="1632">
                  <c:v>0.013486</c:v>
                </c:pt>
                <c:pt idx="1633">
                  <c:v>0.012164</c:v>
                </c:pt>
                <c:pt idx="1634">
                  <c:v>0.012674</c:v>
                </c:pt>
                <c:pt idx="1635">
                  <c:v>0.012092</c:v>
                </c:pt>
                <c:pt idx="1636">
                  <c:v>0.038528</c:v>
                </c:pt>
                <c:pt idx="1637">
                  <c:v>0.012444</c:v>
                </c:pt>
                <c:pt idx="1638">
                  <c:v>0.012153</c:v>
                </c:pt>
                <c:pt idx="1639">
                  <c:v>0.012199</c:v>
                </c:pt>
                <c:pt idx="1640">
                  <c:v>0.012357</c:v>
                </c:pt>
                <c:pt idx="1641">
                  <c:v>0.012421</c:v>
                </c:pt>
                <c:pt idx="1642">
                  <c:v>0.012453</c:v>
                </c:pt>
                <c:pt idx="1643">
                  <c:v>0.014034</c:v>
                </c:pt>
                <c:pt idx="1644">
                  <c:v>0.0126</c:v>
                </c:pt>
                <c:pt idx="1645">
                  <c:v>0.11861</c:v>
                </c:pt>
                <c:pt idx="1646">
                  <c:v>0.012053</c:v>
                </c:pt>
                <c:pt idx="1647">
                  <c:v>0.012097</c:v>
                </c:pt>
                <c:pt idx="1648">
                  <c:v>0.012163</c:v>
                </c:pt>
                <c:pt idx="1649">
                  <c:v>0.011892</c:v>
                </c:pt>
                <c:pt idx="1650">
                  <c:v>0.012144</c:v>
                </c:pt>
                <c:pt idx="1651">
                  <c:v>0.01259</c:v>
                </c:pt>
                <c:pt idx="1652">
                  <c:v>0.012115</c:v>
                </c:pt>
                <c:pt idx="1653">
                  <c:v>0.0123</c:v>
                </c:pt>
                <c:pt idx="1654">
                  <c:v>0.012381</c:v>
                </c:pt>
                <c:pt idx="1655">
                  <c:v>0.01219</c:v>
                </c:pt>
                <c:pt idx="1656">
                  <c:v>0.012248</c:v>
                </c:pt>
                <c:pt idx="1657">
                  <c:v>0.012129</c:v>
                </c:pt>
                <c:pt idx="1658">
                  <c:v>0.012086</c:v>
                </c:pt>
                <c:pt idx="1659">
                  <c:v>0.012111</c:v>
                </c:pt>
                <c:pt idx="1660">
                  <c:v>0.01214</c:v>
                </c:pt>
                <c:pt idx="1661">
                  <c:v>0.028294</c:v>
                </c:pt>
                <c:pt idx="1662">
                  <c:v>0.012973</c:v>
                </c:pt>
                <c:pt idx="1663">
                  <c:v>0.012193</c:v>
                </c:pt>
                <c:pt idx="1664">
                  <c:v>0.012073</c:v>
                </c:pt>
                <c:pt idx="1665">
                  <c:v>0.01227</c:v>
                </c:pt>
                <c:pt idx="1666">
                  <c:v>0.012823</c:v>
                </c:pt>
                <c:pt idx="1667">
                  <c:v>0.013066</c:v>
                </c:pt>
                <c:pt idx="1668">
                  <c:v>0.012269</c:v>
                </c:pt>
                <c:pt idx="1669">
                  <c:v>0.012264</c:v>
                </c:pt>
                <c:pt idx="1670">
                  <c:v>0.012853</c:v>
                </c:pt>
                <c:pt idx="1671">
                  <c:v>0.012075</c:v>
                </c:pt>
                <c:pt idx="1672">
                  <c:v>0.01334</c:v>
                </c:pt>
                <c:pt idx="1673">
                  <c:v>0.012302</c:v>
                </c:pt>
                <c:pt idx="1674">
                  <c:v>0.012212</c:v>
                </c:pt>
                <c:pt idx="1675">
                  <c:v>0.01272</c:v>
                </c:pt>
                <c:pt idx="1676">
                  <c:v>0.012313</c:v>
                </c:pt>
                <c:pt idx="1677">
                  <c:v>0.012296</c:v>
                </c:pt>
                <c:pt idx="1678">
                  <c:v>0.01626</c:v>
                </c:pt>
                <c:pt idx="1679">
                  <c:v>0.01201</c:v>
                </c:pt>
                <c:pt idx="1680">
                  <c:v>0.01225</c:v>
                </c:pt>
                <c:pt idx="1681">
                  <c:v>0.012143</c:v>
                </c:pt>
                <c:pt idx="1682">
                  <c:v>0.013246</c:v>
                </c:pt>
                <c:pt idx="1683">
                  <c:v>0.012195</c:v>
                </c:pt>
                <c:pt idx="1684">
                  <c:v>0.01206</c:v>
                </c:pt>
                <c:pt idx="1685">
                  <c:v>0.012468</c:v>
                </c:pt>
                <c:pt idx="1686">
                  <c:v>0.015575</c:v>
                </c:pt>
                <c:pt idx="1687">
                  <c:v>0.012147</c:v>
                </c:pt>
                <c:pt idx="1688">
                  <c:v>0.012801</c:v>
                </c:pt>
                <c:pt idx="1689">
                  <c:v>0.012179</c:v>
                </c:pt>
                <c:pt idx="1690">
                  <c:v>0.012166</c:v>
                </c:pt>
                <c:pt idx="1691">
                  <c:v>0.012927</c:v>
                </c:pt>
                <c:pt idx="1692">
                  <c:v>0.014867</c:v>
                </c:pt>
                <c:pt idx="1693">
                  <c:v>0.011998</c:v>
                </c:pt>
                <c:pt idx="1694">
                  <c:v>0.012081</c:v>
                </c:pt>
                <c:pt idx="1695">
                  <c:v>0.012362</c:v>
                </c:pt>
                <c:pt idx="1696">
                  <c:v>0.012436</c:v>
                </c:pt>
                <c:pt idx="1697">
                  <c:v>0.012202</c:v>
                </c:pt>
                <c:pt idx="1698">
                  <c:v>0.013283</c:v>
                </c:pt>
                <c:pt idx="1699">
                  <c:v>0.01232</c:v>
                </c:pt>
                <c:pt idx="1700">
                  <c:v>0.012203</c:v>
                </c:pt>
                <c:pt idx="1701">
                  <c:v>0.012195</c:v>
                </c:pt>
                <c:pt idx="1702">
                  <c:v>0.011978</c:v>
                </c:pt>
                <c:pt idx="1703">
                  <c:v>0.014697</c:v>
                </c:pt>
                <c:pt idx="1704">
                  <c:v>0.012449</c:v>
                </c:pt>
                <c:pt idx="1705">
                  <c:v>0.01238</c:v>
                </c:pt>
                <c:pt idx="1706">
                  <c:v>0.01205</c:v>
                </c:pt>
                <c:pt idx="1707">
                  <c:v>0.012941</c:v>
                </c:pt>
                <c:pt idx="1708">
                  <c:v>0.012037</c:v>
                </c:pt>
                <c:pt idx="1709">
                  <c:v>0.012156</c:v>
                </c:pt>
                <c:pt idx="1710">
                  <c:v>0.013512</c:v>
                </c:pt>
                <c:pt idx="1711">
                  <c:v>0.012491</c:v>
                </c:pt>
                <c:pt idx="1712">
                  <c:v>0.012618</c:v>
                </c:pt>
                <c:pt idx="1713">
                  <c:v>0.012328</c:v>
                </c:pt>
                <c:pt idx="1714">
                  <c:v>0.012392</c:v>
                </c:pt>
                <c:pt idx="1715">
                  <c:v>0.012179</c:v>
                </c:pt>
                <c:pt idx="1716">
                  <c:v>0.012292</c:v>
                </c:pt>
                <c:pt idx="1717">
                  <c:v>0.01185</c:v>
                </c:pt>
                <c:pt idx="1718">
                  <c:v>0.011893</c:v>
                </c:pt>
                <c:pt idx="1719">
                  <c:v>0.013377</c:v>
                </c:pt>
                <c:pt idx="1720">
                  <c:v>0.012023</c:v>
                </c:pt>
                <c:pt idx="1721">
                  <c:v>0.01229</c:v>
                </c:pt>
                <c:pt idx="1722">
                  <c:v>0.012084</c:v>
                </c:pt>
                <c:pt idx="1723">
                  <c:v>0.01225</c:v>
                </c:pt>
                <c:pt idx="1724">
                  <c:v>0.012093</c:v>
                </c:pt>
                <c:pt idx="1725">
                  <c:v>0.011657</c:v>
                </c:pt>
                <c:pt idx="1726">
                  <c:v>0.01227</c:v>
                </c:pt>
                <c:pt idx="1727">
                  <c:v>0.013383</c:v>
                </c:pt>
                <c:pt idx="1728">
                  <c:v>0.013364</c:v>
                </c:pt>
                <c:pt idx="1729">
                  <c:v>0.012711</c:v>
                </c:pt>
                <c:pt idx="1730">
                  <c:v>0.012775</c:v>
                </c:pt>
                <c:pt idx="1731">
                  <c:v>0.012673</c:v>
                </c:pt>
                <c:pt idx="1732">
                  <c:v>0.012159</c:v>
                </c:pt>
                <c:pt idx="1733">
                  <c:v>0.012687</c:v>
                </c:pt>
                <c:pt idx="1734">
                  <c:v>0.0124</c:v>
                </c:pt>
                <c:pt idx="1735">
                  <c:v>0.011998</c:v>
                </c:pt>
                <c:pt idx="1736">
                  <c:v>0.014068</c:v>
                </c:pt>
                <c:pt idx="1737">
                  <c:v>0.012503</c:v>
                </c:pt>
                <c:pt idx="1738">
                  <c:v>0.012402</c:v>
                </c:pt>
                <c:pt idx="1739">
                  <c:v>0.012534</c:v>
                </c:pt>
                <c:pt idx="1740">
                  <c:v>0.012892</c:v>
                </c:pt>
                <c:pt idx="1741">
                  <c:v>0.013435</c:v>
                </c:pt>
                <c:pt idx="1742">
                  <c:v>0.011966</c:v>
                </c:pt>
                <c:pt idx="1743">
                  <c:v>0.012297</c:v>
                </c:pt>
                <c:pt idx="1744">
                  <c:v>0.012249</c:v>
                </c:pt>
                <c:pt idx="1745">
                  <c:v>0.011921</c:v>
                </c:pt>
                <c:pt idx="1746">
                  <c:v>0.012401</c:v>
                </c:pt>
                <c:pt idx="1747">
                  <c:v>0.012351</c:v>
                </c:pt>
                <c:pt idx="1748">
                  <c:v>0.012607</c:v>
                </c:pt>
                <c:pt idx="1749">
                  <c:v>0.012274</c:v>
                </c:pt>
                <c:pt idx="1750">
                  <c:v>0.013285</c:v>
                </c:pt>
                <c:pt idx="1751">
                  <c:v>0.013778</c:v>
                </c:pt>
                <c:pt idx="1752">
                  <c:v>0.012141</c:v>
                </c:pt>
                <c:pt idx="1753">
                  <c:v>0.012231</c:v>
                </c:pt>
                <c:pt idx="1754">
                  <c:v>0.012115</c:v>
                </c:pt>
                <c:pt idx="1755">
                  <c:v>0.013178</c:v>
                </c:pt>
                <c:pt idx="1756">
                  <c:v>0.013052</c:v>
                </c:pt>
                <c:pt idx="1757">
                  <c:v>0.012466</c:v>
                </c:pt>
                <c:pt idx="1758">
                  <c:v>0.012188</c:v>
                </c:pt>
                <c:pt idx="1759">
                  <c:v>0.012023</c:v>
                </c:pt>
                <c:pt idx="1760">
                  <c:v>0.012067</c:v>
                </c:pt>
                <c:pt idx="1761">
                  <c:v>0.012144</c:v>
                </c:pt>
                <c:pt idx="1762">
                  <c:v>0.069117</c:v>
                </c:pt>
                <c:pt idx="1763">
                  <c:v>0.012666</c:v>
                </c:pt>
                <c:pt idx="1764">
                  <c:v>0.012348</c:v>
                </c:pt>
                <c:pt idx="1765">
                  <c:v>0.012854</c:v>
                </c:pt>
                <c:pt idx="1766">
                  <c:v>0.01252</c:v>
                </c:pt>
                <c:pt idx="1767">
                  <c:v>0.012293</c:v>
                </c:pt>
                <c:pt idx="1768">
                  <c:v>0.01274</c:v>
                </c:pt>
                <c:pt idx="1769">
                  <c:v>0.015878</c:v>
                </c:pt>
                <c:pt idx="1770">
                  <c:v>0.013053</c:v>
                </c:pt>
                <c:pt idx="1771">
                  <c:v>0.012334</c:v>
                </c:pt>
                <c:pt idx="1772">
                  <c:v>0.012162</c:v>
                </c:pt>
                <c:pt idx="1773">
                  <c:v>0.01225</c:v>
                </c:pt>
                <c:pt idx="1774">
                  <c:v>0.012252</c:v>
                </c:pt>
                <c:pt idx="1775">
                  <c:v>0.013062</c:v>
                </c:pt>
                <c:pt idx="1776">
                  <c:v>0.012106</c:v>
                </c:pt>
                <c:pt idx="1777">
                  <c:v>0.012153</c:v>
                </c:pt>
                <c:pt idx="1778">
                  <c:v>0.012304</c:v>
                </c:pt>
                <c:pt idx="1779">
                  <c:v>0.012231</c:v>
                </c:pt>
                <c:pt idx="1780">
                  <c:v>0.012133</c:v>
                </c:pt>
                <c:pt idx="1781">
                  <c:v>0.015593</c:v>
                </c:pt>
                <c:pt idx="1782">
                  <c:v>0.011986</c:v>
                </c:pt>
                <c:pt idx="1783">
                  <c:v>0.012262</c:v>
                </c:pt>
                <c:pt idx="1784">
                  <c:v>0.012191</c:v>
                </c:pt>
                <c:pt idx="1785">
                  <c:v>0.012126</c:v>
                </c:pt>
                <c:pt idx="1786">
                  <c:v>0.012459</c:v>
                </c:pt>
                <c:pt idx="1787">
                  <c:v>0.012054</c:v>
                </c:pt>
                <c:pt idx="1788">
                  <c:v>0.012191</c:v>
                </c:pt>
                <c:pt idx="1789">
                  <c:v>0.012482</c:v>
                </c:pt>
                <c:pt idx="1790">
                  <c:v>0.024</c:v>
                </c:pt>
                <c:pt idx="1791">
                  <c:v>0.012453</c:v>
                </c:pt>
                <c:pt idx="1792">
                  <c:v>0.012166</c:v>
                </c:pt>
                <c:pt idx="1793">
                  <c:v>0.020659</c:v>
                </c:pt>
                <c:pt idx="1794">
                  <c:v>0.012206</c:v>
                </c:pt>
                <c:pt idx="1795">
                  <c:v>0.011985</c:v>
                </c:pt>
                <c:pt idx="1796">
                  <c:v>0.012125</c:v>
                </c:pt>
                <c:pt idx="1797">
                  <c:v>0.01226</c:v>
                </c:pt>
                <c:pt idx="1798">
                  <c:v>0.012154</c:v>
                </c:pt>
                <c:pt idx="1799">
                  <c:v>0.012262</c:v>
                </c:pt>
                <c:pt idx="1800">
                  <c:v>0.012326</c:v>
                </c:pt>
                <c:pt idx="1801">
                  <c:v>0.01219</c:v>
                </c:pt>
                <c:pt idx="1802">
                  <c:v>0.012902</c:v>
                </c:pt>
                <c:pt idx="1803">
                  <c:v>0.012065</c:v>
                </c:pt>
                <c:pt idx="1804">
                  <c:v>0.014503</c:v>
                </c:pt>
                <c:pt idx="1805">
                  <c:v>0.012084</c:v>
                </c:pt>
                <c:pt idx="1806">
                  <c:v>0.012513</c:v>
                </c:pt>
                <c:pt idx="1807">
                  <c:v>0.012031</c:v>
                </c:pt>
                <c:pt idx="1808">
                  <c:v>0.012278</c:v>
                </c:pt>
                <c:pt idx="1809">
                  <c:v>0.012348</c:v>
                </c:pt>
                <c:pt idx="1810">
                  <c:v>0.012764</c:v>
                </c:pt>
                <c:pt idx="1811">
                  <c:v>0.012302</c:v>
                </c:pt>
                <c:pt idx="1812">
                  <c:v>0.012624</c:v>
                </c:pt>
                <c:pt idx="1813">
                  <c:v>0.012025</c:v>
                </c:pt>
                <c:pt idx="1814">
                  <c:v>0.012829</c:v>
                </c:pt>
                <c:pt idx="1815">
                  <c:v>0.01232</c:v>
                </c:pt>
                <c:pt idx="1816">
                  <c:v>0.011957</c:v>
                </c:pt>
                <c:pt idx="1817">
                  <c:v>0.012593</c:v>
                </c:pt>
                <c:pt idx="1818">
                  <c:v>0.012118</c:v>
                </c:pt>
                <c:pt idx="1819">
                  <c:v>0.013872</c:v>
                </c:pt>
                <c:pt idx="1820">
                  <c:v>0.012091</c:v>
                </c:pt>
                <c:pt idx="1821">
                  <c:v>0.01218</c:v>
                </c:pt>
                <c:pt idx="1822">
                  <c:v>0.012202</c:v>
                </c:pt>
                <c:pt idx="1823">
                  <c:v>0.012203</c:v>
                </c:pt>
                <c:pt idx="1824">
                  <c:v>0.01239</c:v>
                </c:pt>
                <c:pt idx="1825">
                  <c:v>0.012159</c:v>
                </c:pt>
                <c:pt idx="1826">
                  <c:v>0.012149</c:v>
                </c:pt>
                <c:pt idx="1827">
                  <c:v>0.014765</c:v>
                </c:pt>
                <c:pt idx="1828">
                  <c:v>0.012108</c:v>
                </c:pt>
                <c:pt idx="1829">
                  <c:v>0.012098</c:v>
                </c:pt>
                <c:pt idx="1830">
                  <c:v>0.013372</c:v>
                </c:pt>
                <c:pt idx="1831">
                  <c:v>0.012288</c:v>
                </c:pt>
                <c:pt idx="1832">
                  <c:v>0.012763</c:v>
                </c:pt>
                <c:pt idx="1833">
                  <c:v>0.012642</c:v>
                </c:pt>
                <c:pt idx="1834">
                  <c:v>0.012199</c:v>
                </c:pt>
                <c:pt idx="1835">
                  <c:v>0.012466</c:v>
                </c:pt>
                <c:pt idx="1836">
                  <c:v>0.012213</c:v>
                </c:pt>
                <c:pt idx="1837">
                  <c:v>0.0124</c:v>
                </c:pt>
                <c:pt idx="1838">
                  <c:v>0.012401</c:v>
                </c:pt>
                <c:pt idx="1839">
                  <c:v>0.012331</c:v>
                </c:pt>
                <c:pt idx="1840">
                  <c:v>0.012237</c:v>
                </c:pt>
                <c:pt idx="1841">
                  <c:v>0.012191</c:v>
                </c:pt>
                <c:pt idx="1842">
                  <c:v>0.01273</c:v>
                </c:pt>
                <c:pt idx="1843">
                  <c:v>0.012203</c:v>
                </c:pt>
                <c:pt idx="1844">
                  <c:v>0.01534</c:v>
                </c:pt>
                <c:pt idx="1845">
                  <c:v>0.013875</c:v>
                </c:pt>
                <c:pt idx="1846">
                  <c:v>0.012071</c:v>
                </c:pt>
                <c:pt idx="1847">
                  <c:v>0.012316</c:v>
                </c:pt>
                <c:pt idx="1848">
                  <c:v>0.012649</c:v>
                </c:pt>
                <c:pt idx="1849">
                  <c:v>0.01209</c:v>
                </c:pt>
                <c:pt idx="1850">
                  <c:v>0.013284</c:v>
                </c:pt>
                <c:pt idx="1851">
                  <c:v>0.012564</c:v>
                </c:pt>
                <c:pt idx="1852">
                  <c:v>0.012727</c:v>
                </c:pt>
                <c:pt idx="1853">
                  <c:v>0.023565</c:v>
                </c:pt>
                <c:pt idx="1854">
                  <c:v>0.012999</c:v>
                </c:pt>
                <c:pt idx="1855">
                  <c:v>0.012165</c:v>
                </c:pt>
                <c:pt idx="1856">
                  <c:v>0.012161</c:v>
                </c:pt>
                <c:pt idx="1857">
                  <c:v>0.012122</c:v>
                </c:pt>
                <c:pt idx="1858">
                  <c:v>0.012203</c:v>
                </c:pt>
                <c:pt idx="1859">
                  <c:v>0.012486</c:v>
                </c:pt>
                <c:pt idx="1860">
                  <c:v>0.12377</c:v>
                </c:pt>
                <c:pt idx="1861">
                  <c:v>0.012333</c:v>
                </c:pt>
                <c:pt idx="1862">
                  <c:v>0.012939</c:v>
                </c:pt>
                <c:pt idx="1863">
                  <c:v>0.013406</c:v>
                </c:pt>
                <c:pt idx="1864">
                  <c:v>0.012491</c:v>
                </c:pt>
                <c:pt idx="1865">
                  <c:v>0.012868</c:v>
                </c:pt>
                <c:pt idx="1866">
                  <c:v>0.01309</c:v>
                </c:pt>
                <c:pt idx="1867">
                  <c:v>0.012139</c:v>
                </c:pt>
                <c:pt idx="1868">
                  <c:v>0.012186</c:v>
                </c:pt>
                <c:pt idx="1869">
                  <c:v>0.012175</c:v>
                </c:pt>
                <c:pt idx="1870">
                  <c:v>0.012502</c:v>
                </c:pt>
                <c:pt idx="1871">
                  <c:v>0.012683</c:v>
                </c:pt>
                <c:pt idx="1872">
                  <c:v>0.014055</c:v>
                </c:pt>
                <c:pt idx="1873">
                  <c:v>0.012119</c:v>
                </c:pt>
                <c:pt idx="1874">
                  <c:v>0.012053</c:v>
                </c:pt>
                <c:pt idx="1875">
                  <c:v>0.012264</c:v>
                </c:pt>
                <c:pt idx="1876">
                  <c:v>0.012165</c:v>
                </c:pt>
                <c:pt idx="1877">
                  <c:v>0.012277</c:v>
                </c:pt>
                <c:pt idx="1878">
                  <c:v>0.012014</c:v>
                </c:pt>
                <c:pt idx="1879">
                  <c:v>0.012077</c:v>
                </c:pt>
                <c:pt idx="1880">
                  <c:v>0.012064</c:v>
                </c:pt>
                <c:pt idx="1881">
                  <c:v>0.015405</c:v>
                </c:pt>
                <c:pt idx="1882">
                  <c:v>0.012014</c:v>
                </c:pt>
                <c:pt idx="1883">
                  <c:v>0.01215</c:v>
                </c:pt>
                <c:pt idx="1884">
                  <c:v>0.012086</c:v>
                </c:pt>
                <c:pt idx="1885">
                  <c:v>0.012074</c:v>
                </c:pt>
                <c:pt idx="1886">
                  <c:v>0.012747</c:v>
                </c:pt>
                <c:pt idx="1887">
                  <c:v>0.012421</c:v>
                </c:pt>
                <c:pt idx="1888">
                  <c:v>0.011871</c:v>
                </c:pt>
                <c:pt idx="1889">
                  <c:v>0.012149</c:v>
                </c:pt>
                <c:pt idx="1890">
                  <c:v>0.012598</c:v>
                </c:pt>
                <c:pt idx="1891">
                  <c:v>0.012369</c:v>
                </c:pt>
                <c:pt idx="1892">
                  <c:v>0.012264</c:v>
                </c:pt>
                <c:pt idx="1893">
                  <c:v>0.011839</c:v>
                </c:pt>
                <c:pt idx="1894">
                  <c:v>0.012028</c:v>
                </c:pt>
                <c:pt idx="1895">
                  <c:v>0.012144</c:v>
                </c:pt>
                <c:pt idx="1896">
                  <c:v>0.012059</c:v>
                </c:pt>
                <c:pt idx="1897">
                  <c:v>0.012715</c:v>
                </c:pt>
                <c:pt idx="1898">
                  <c:v>0.012179</c:v>
                </c:pt>
                <c:pt idx="1899">
                  <c:v>0.012284</c:v>
                </c:pt>
                <c:pt idx="1900">
                  <c:v>0.01203</c:v>
                </c:pt>
                <c:pt idx="1901">
                  <c:v>0.012309</c:v>
                </c:pt>
                <c:pt idx="1902">
                  <c:v>0.012467</c:v>
                </c:pt>
                <c:pt idx="1903">
                  <c:v>0.012144</c:v>
                </c:pt>
                <c:pt idx="1904">
                  <c:v>0.012236</c:v>
                </c:pt>
                <c:pt idx="1905">
                  <c:v>0.012465</c:v>
                </c:pt>
                <c:pt idx="1906">
                  <c:v>0.014503</c:v>
                </c:pt>
                <c:pt idx="1907">
                  <c:v>0.012284</c:v>
                </c:pt>
                <c:pt idx="1908">
                  <c:v>0.012362</c:v>
                </c:pt>
                <c:pt idx="1909">
                  <c:v>0.012302</c:v>
                </c:pt>
                <c:pt idx="1910">
                  <c:v>0.012099</c:v>
                </c:pt>
                <c:pt idx="1911">
                  <c:v>0.012632</c:v>
                </c:pt>
                <c:pt idx="1912">
                  <c:v>0.012212</c:v>
                </c:pt>
                <c:pt idx="1913">
                  <c:v>0.012129</c:v>
                </c:pt>
                <c:pt idx="1914">
                  <c:v>0.012354</c:v>
                </c:pt>
                <c:pt idx="1915">
                  <c:v>0.012405</c:v>
                </c:pt>
                <c:pt idx="1916">
                  <c:v>0.012456</c:v>
                </c:pt>
                <c:pt idx="1917">
                  <c:v>0.012555</c:v>
                </c:pt>
                <c:pt idx="1918">
                  <c:v>0.012353</c:v>
                </c:pt>
                <c:pt idx="1919">
                  <c:v>0.012433</c:v>
                </c:pt>
                <c:pt idx="1920">
                  <c:v>0.012307</c:v>
                </c:pt>
                <c:pt idx="1921">
                  <c:v>0.013502</c:v>
                </c:pt>
                <c:pt idx="1922">
                  <c:v>0.012488</c:v>
                </c:pt>
                <c:pt idx="1923">
                  <c:v>0.012178</c:v>
                </c:pt>
                <c:pt idx="1924">
                  <c:v>0.012824</c:v>
                </c:pt>
                <c:pt idx="1925">
                  <c:v>0.012165</c:v>
                </c:pt>
                <c:pt idx="1926">
                  <c:v>0.012079</c:v>
                </c:pt>
                <c:pt idx="1927">
                  <c:v>0.014568</c:v>
                </c:pt>
                <c:pt idx="1928">
                  <c:v>0.012461</c:v>
                </c:pt>
                <c:pt idx="1929">
                  <c:v>0.012278</c:v>
                </c:pt>
                <c:pt idx="1930">
                  <c:v>0.012131</c:v>
                </c:pt>
                <c:pt idx="1931">
                  <c:v>0.012085</c:v>
                </c:pt>
                <c:pt idx="1932">
                  <c:v>0.015567</c:v>
                </c:pt>
                <c:pt idx="1933">
                  <c:v>0.012362</c:v>
                </c:pt>
                <c:pt idx="1934">
                  <c:v>0.012663</c:v>
                </c:pt>
                <c:pt idx="1935">
                  <c:v>0.012359</c:v>
                </c:pt>
                <c:pt idx="1936">
                  <c:v>0.013095</c:v>
                </c:pt>
                <c:pt idx="1937">
                  <c:v>0.012096</c:v>
                </c:pt>
                <c:pt idx="1938">
                  <c:v>0.012255</c:v>
                </c:pt>
                <c:pt idx="1939">
                  <c:v>0.012604</c:v>
                </c:pt>
                <c:pt idx="1940">
                  <c:v>0.012602</c:v>
                </c:pt>
                <c:pt idx="1941">
                  <c:v>0.012423</c:v>
                </c:pt>
                <c:pt idx="1942">
                  <c:v>0.012376</c:v>
                </c:pt>
                <c:pt idx="1943">
                  <c:v>0.012462</c:v>
                </c:pt>
                <c:pt idx="1944">
                  <c:v>0.012293</c:v>
                </c:pt>
                <c:pt idx="1945">
                  <c:v>0.012344</c:v>
                </c:pt>
                <c:pt idx="1946">
                  <c:v>0.01221</c:v>
                </c:pt>
                <c:pt idx="1947">
                  <c:v>0.012306</c:v>
                </c:pt>
                <c:pt idx="1948">
                  <c:v>0.012078</c:v>
                </c:pt>
                <c:pt idx="1949">
                  <c:v>0.012475</c:v>
                </c:pt>
                <c:pt idx="1950">
                  <c:v>0.014457</c:v>
                </c:pt>
                <c:pt idx="1951">
                  <c:v>0.012072</c:v>
                </c:pt>
                <c:pt idx="1952">
                  <c:v>0.012292</c:v>
                </c:pt>
                <c:pt idx="1953">
                  <c:v>0.012376</c:v>
                </c:pt>
                <c:pt idx="1954">
                  <c:v>0.012488</c:v>
                </c:pt>
                <c:pt idx="1955">
                  <c:v>0.012664</c:v>
                </c:pt>
                <c:pt idx="1956">
                  <c:v>0.012748</c:v>
                </c:pt>
                <c:pt idx="1957">
                  <c:v>0.012139</c:v>
                </c:pt>
                <c:pt idx="1958">
                  <c:v>0.012258</c:v>
                </c:pt>
                <c:pt idx="1959">
                  <c:v>0.012631</c:v>
                </c:pt>
                <c:pt idx="1960">
                  <c:v>0.012609</c:v>
                </c:pt>
                <c:pt idx="1961">
                  <c:v>0.012552</c:v>
                </c:pt>
                <c:pt idx="1962">
                  <c:v>0.012</c:v>
                </c:pt>
                <c:pt idx="1963">
                  <c:v>0.012187</c:v>
                </c:pt>
                <c:pt idx="1964">
                  <c:v>0.012539</c:v>
                </c:pt>
                <c:pt idx="1965">
                  <c:v>0.012153</c:v>
                </c:pt>
                <c:pt idx="1966">
                  <c:v>0.012218</c:v>
                </c:pt>
                <c:pt idx="1967">
                  <c:v>0.012359</c:v>
                </c:pt>
                <c:pt idx="1968">
                  <c:v>0.012366</c:v>
                </c:pt>
                <c:pt idx="1969">
                  <c:v>0.011911</c:v>
                </c:pt>
                <c:pt idx="1970">
                  <c:v>0.012573</c:v>
                </c:pt>
                <c:pt idx="1971">
                  <c:v>0.011893</c:v>
                </c:pt>
                <c:pt idx="1972">
                  <c:v>0.01279</c:v>
                </c:pt>
                <c:pt idx="1973">
                  <c:v>0.012367</c:v>
                </c:pt>
                <c:pt idx="1974">
                  <c:v>0.012649</c:v>
                </c:pt>
                <c:pt idx="1975">
                  <c:v>0.012003</c:v>
                </c:pt>
                <c:pt idx="1976">
                  <c:v>0.012074</c:v>
                </c:pt>
                <c:pt idx="1977">
                  <c:v>0.012213</c:v>
                </c:pt>
                <c:pt idx="1978">
                  <c:v>0.012517</c:v>
                </c:pt>
                <c:pt idx="1979">
                  <c:v>0.012161</c:v>
                </c:pt>
                <c:pt idx="1980">
                  <c:v>0.01249</c:v>
                </c:pt>
                <c:pt idx="1981">
                  <c:v>0.012287</c:v>
                </c:pt>
                <c:pt idx="1982">
                  <c:v>0.01225</c:v>
                </c:pt>
                <c:pt idx="1983">
                  <c:v>0.012065</c:v>
                </c:pt>
                <c:pt idx="1984">
                  <c:v>0.014573</c:v>
                </c:pt>
                <c:pt idx="1985">
                  <c:v>0.013501</c:v>
                </c:pt>
                <c:pt idx="1986">
                  <c:v>0.012099</c:v>
                </c:pt>
                <c:pt idx="1987">
                  <c:v>0.012618</c:v>
                </c:pt>
                <c:pt idx="1988">
                  <c:v>0.012025</c:v>
                </c:pt>
                <c:pt idx="1989">
                  <c:v>0.01232</c:v>
                </c:pt>
                <c:pt idx="1990">
                  <c:v>0.012349</c:v>
                </c:pt>
                <c:pt idx="1991">
                  <c:v>0.012509</c:v>
                </c:pt>
                <c:pt idx="1992">
                  <c:v>0.012223</c:v>
                </c:pt>
                <c:pt idx="1993">
                  <c:v>0.012534</c:v>
                </c:pt>
                <c:pt idx="1994">
                  <c:v>0.012085</c:v>
                </c:pt>
                <c:pt idx="1995">
                  <c:v>0.012313</c:v>
                </c:pt>
                <c:pt idx="1996">
                  <c:v>0.012219</c:v>
                </c:pt>
                <c:pt idx="1997">
                  <c:v>0.012238</c:v>
                </c:pt>
                <c:pt idx="1998">
                  <c:v>0.013482</c:v>
                </c:pt>
                <c:pt idx="1999">
                  <c:v>0.012736</c:v>
                </c:pt>
                <c:pt idx="2000">
                  <c:v>0.012113</c:v>
                </c:pt>
                <c:pt idx="2001">
                  <c:v>0.012349</c:v>
                </c:pt>
                <c:pt idx="2002">
                  <c:v>0.01317</c:v>
                </c:pt>
                <c:pt idx="2003">
                  <c:v>0.012899</c:v>
                </c:pt>
                <c:pt idx="2004">
                  <c:v>0.012322</c:v>
                </c:pt>
                <c:pt idx="2005">
                  <c:v>0.012262</c:v>
                </c:pt>
                <c:pt idx="2006">
                  <c:v>0.012078</c:v>
                </c:pt>
                <c:pt idx="2007">
                  <c:v>0.01205</c:v>
                </c:pt>
                <c:pt idx="2008">
                  <c:v>0.012082</c:v>
                </c:pt>
                <c:pt idx="2009">
                  <c:v>0.01284</c:v>
                </c:pt>
                <c:pt idx="2010">
                  <c:v>0.012148</c:v>
                </c:pt>
                <c:pt idx="2011">
                  <c:v>0.013298</c:v>
                </c:pt>
                <c:pt idx="2012">
                  <c:v>0.012168</c:v>
                </c:pt>
                <c:pt idx="2013">
                  <c:v>0.017913</c:v>
                </c:pt>
                <c:pt idx="2014">
                  <c:v>0.012016</c:v>
                </c:pt>
                <c:pt idx="2015">
                  <c:v>0.015925</c:v>
                </c:pt>
                <c:pt idx="2016">
                  <c:v>0.012521</c:v>
                </c:pt>
                <c:pt idx="2017">
                  <c:v>0.012137</c:v>
                </c:pt>
                <c:pt idx="2018">
                  <c:v>0.012669</c:v>
                </c:pt>
                <c:pt idx="2019">
                  <c:v>0.012015</c:v>
                </c:pt>
                <c:pt idx="2020">
                  <c:v>0.047196</c:v>
                </c:pt>
                <c:pt idx="2021">
                  <c:v>0.013069</c:v>
                </c:pt>
                <c:pt idx="2022">
                  <c:v>0.012275</c:v>
                </c:pt>
                <c:pt idx="2023">
                  <c:v>0.025213</c:v>
                </c:pt>
                <c:pt idx="2024">
                  <c:v>0.012154</c:v>
                </c:pt>
                <c:pt idx="2025">
                  <c:v>0.011563</c:v>
                </c:pt>
                <c:pt idx="2026">
                  <c:v>0.012323</c:v>
                </c:pt>
                <c:pt idx="2027">
                  <c:v>0.01289</c:v>
                </c:pt>
                <c:pt idx="2028">
                  <c:v>0.012155</c:v>
                </c:pt>
                <c:pt idx="2029">
                  <c:v>0.012071</c:v>
                </c:pt>
                <c:pt idx="2030">
                  <c:v>0.01287</c:v>
                </c:pt>
                <c:pt idx="2031">
                  <c:v>0.012869</c:v>
                </c:pt>
                <c:pt idx="2032">
                  <c:v>0.012601</c:v>
                </c:pt>
                <c:pt idx="2033">
                  <c:v>0.012225</c:v>
                </c:pt>
                <c:pt idx="2034">
                  <c:v>0.012408</c:v>
                </c:pt>
                <c:pt idx="2035">
                  <c:v>0.012299</c:v>
                </c:pt>
                <c:pt idx="2036">
                  <c:v>0.012378</c:v>
                </c:pt>
                <c:pt idx="2037">
                  <c:v>0.012183</c:v>
                </c:pt>
                <c:pt idx="2038">
                  <c:v>0.012157</c:v>
                </c:pt>
                <c:pt idx="2039">
                  <c:v>0.012399</c:v>
                </c:pt>
                <c:pt idx="2040">
                  <c:v>0.012421</c:v>
                </c:pt>
                <c:pt idx="2041">
                  <c:v>0.012483</c:v>
                </c:pt>
                <c:pt idx="2042">
                  <c:v>0.012172</c:v>
                </c:pt>
                <c:pt idx="2043">
                  <c:v>0.012314</c:v>
                </c:pt>
                <c:pt idx="2044">
                  <c:v>0.012723</c:v>
                </c:pt>
                <c:pt idx="2045">
                  <c:v>0.012101</c:v>
                </c:pt>
                <c:pt idx="2046">
                  <c:v>0.012191</c:v>
                </c:pt>
                <c:pt idx="2047">
                  <c:v>0.012174</c:v>
                </c:pt>
                <c:pt idx="2048">
                  <c:v>0.012033</c:v>
                </c:pt>
                <c:pt idx="2049">
                  <c:v>0.012431</c:v>
                </c:pt>
                <c:pt idx="2050">
                  <c:v>0.012621</c:v>
                </c:pt>
                <c:pt idx="2051">
                  <c:v>0.012106</c:v>
                </c:pt>
                <c:pt idx="2052">
                  <c:v>0.012202</c:v>
                </c:pt>
                <c:pt idx="2053">
                  <c:v>0.01216</c:v>
                </c:pt>
                <c:pt idx="2054">
                  <c:v>0.01264</c:v>
                </c:pt>
                <c:pt idx="2055">
                  <c:v>0.012972</c:v>
                </c:pt>
                <c:pt idx="2056">
                  <c:v>0.011739</c:v>
                </c:pt>
                <c:pt idx="2057">
                  <c:v>0.012196</c:v>
                </c:pt>
                <c:pt idx="2058">
                  <c:v>0.011946</c:v>
                </c:pt>
                <c:pt idx="2059">
                  <c:v>0.013673</c:v>
                </c:pt>
                <c:pt idx="2060">
                  <c:v>0.012267</c:v>
                </c:pt>
                <c:pt idx="2061">
                  <c:v>0.012071</c:v>
                </c:pt>
                <c:pt idx="2062">
                  <c:v>0.012551</c:v>
                </c:pt>
                <c:pt idx="2063">
                  <c:v>0.012796</c:v>
                </c:pt>
                <c:pt idx="2064">
                  <c:v>0.012476</c:v>
                </c:pt>
                <c:pt idx="2065">
                  <c:v>0.012717</c:v>
                </c:pt>
                <c:pt idx="2066">
                  <c:v>0.012198</c:v>
                </c:pt>
                <c:pt idx="2067">
                  <c:v>0.012145</c:v>
                </c:pt>
                <c:pt idx="2068">
                  <c:v>0.012172</c:v>
                </c:pt>
                <c:pt idx="2069">
                  <c:v>0.012452</c:v>
                </c:pt>
                <c:pt idx="2070">
                  <c:v>0.012022</c:v>
                </c:pt>
                <c:pt idx="2071">
                  <c:v>0.01294</c:v>
                </c:pt>
                <c:pt idx="2072">
                  <c:v>0.012427</c:v>
                </c:pt>
                <c:pt idx="2073">
                  <c:v>0.011921</c:v>
                </c:pt>
                <c:pt idx="2074">
                  <c:v>0.012894</c:v>
                </c:pt>
                <c:pt idx="2075">
                  <c:v>0.012645</c:v>
                </c:pt>
                <c:pt idx="2076">
                  <c:v>0.012153</c:v>
                </c:pt>
                <c:pt idx="2077">
                  <c:v>0.014031</c:v>
                </c:pt>
                <c:pt idx="2078">
                  <c:v>0.012343</c:v>
                </c:pt>
                <c:pt idx="2079">
                  <c:v>0.012244</c:v>
                </c:pt>
                <c:pt idx="2080">
                  <c:v>0.012125</c:v>
                </c:pt>
                <c:pt idx="2081">
                  <c:v>0.012111</c:v>
                </c:pt>
                <c:pt idx="2082">
                  <c:v>0.0123</c:v>
                </c:pt>
                <c:pt idx="2083">
                  <c:v>0.013099</c:v>
                </c:pt>
                <c:pt idx="2084">
                  <c:v>0.012253</c:v>
                </c:pt>
                <c:pt idx="2085">
                  <c:v>0.012269</c:v>
                </c:pt>
                <c:pt idx="2086">
                  <c:v>0.012142</c:v>
                </c:pt>
                <c:pt idx="2087">
                  <c:v>0.012193</c:v>
                </c:pt>
                <c:pt idx="2088">
                  <c:v>0.012013</c:v>
                </c:pt>
                <c:pt idx="2089">
                  <c:v>0.012931</c:v>
                </c:pt>
                <c:pt idx="2090">
                  <c:v>0.012098</c:v>
                </c:pt>
                <c:pt idx="2091">
                  <c:v>0.012055</c:v>
                </c:pt>
                <c:pt idx="2092">
                  <c:v>0.01253</c:v>
                </c:pt>
                <c:pt idx="2093">
                  <c:v>0.01265</c:v>
                </c:pt>
                <c:pt idx="2094">
                  <c:v>0.012714</c:v>
                </c:pt>
                <c:pt idx="2095">
                  <c:v>0.01243</c:v>
                </c:pt>
                <c:pt idx="2096">
                  <c:v>0.012096</c:v>
                </c:pt>
                <c:pt idx="2097">
                  <c:v>0.012043</c:v>
                </c:pt>
                <c:pt idx="2098">
                  <c:v>0.012424</c:v>
                </c:pt>
                <c:pt idx="2099">
                  <c:v>0.013234</c:v>
                </c:pt>
                <c:pt idx="2100">
                  <c:v>0.01218</c:v>
                </c:pt>
                <c:pt idx="2101">
                  <c:v>0.012256</c:v>
                </c:pt>
                <c:pt idx="2102">
                  <c:v>0.011562</c:v>
                </c:pt>
                <c:pt idx="2103">
                  <c:v>0.012236</c:v>
                </c:pt>
                <c:pt idx="2104">
                  <c:v>0.012677</c:v>
                </c:pt>
                <c:pt idx="2105">
                  <c:v>0.012134</c:v>
                </c:pt>
                <c:pt idx="2106">
                  <c:v>0.013001</c:v>
                </c:pt>
                <c:pt idx="2107">
                  <c:v>0.012182</c:v>
                </c:pt>
                <c:pt idx="2108">
                  <c:v>0.012182</c:v>
                </c:pt>
                <c:pt idx="2109">
                  <c:v>0.012194</c:v>
                </c:pt>
                <c:pt idx="2110">
                  <c:v>0.012173</c:v>
                </c:pt>
                <c:pt idx="2111">
                  <c:v>0.011944</c:v>
                </c:pt>
                <c:pt idx="2112">
                  <c:v>0.015907</c:v>
                </c:pt>
                <c:pt idx="2113">
                  <c:v>0.012208</c:v>
                </c:pt>
                <c:pt idx="2114">
                  <c:v>0.013153</c:v>
                </c:pt>
                <c:pt idx="2115">
                  <c:v>0.012357</c:v>
                </c:pt>
                <c:pt idx="2116">
                  <c:v>0.012166</c:v>
                </c:pt>
                <c:pt idx="2117">
                  <c:v>0.012109</c:v>
                </c:pt>
                <c:pt idx="2118">
                  <c:v>0.012278</c:v>
                </c:pt>
                <c:pt idx="2119">
                  <c:v>0.012185</c:v>
                </c:pt>
                <c:pt idx="2120">
                  <c:v>0.012066</c:v>
                </c:pt>
                <c:pt idx="2121">
                  <c:v>0.012364</c:v>
                </c:pt>
                <c:pt idx="2122">
                  <c:v>0.012891</c:v>
                </c:pt>
                <c:pt idx="2123">
                  <c:v>0.01268</c:v>
                </c:pt>
                <c:pt idx="2124">
                  <c:v>0.012759</c:v>
                </c:pt>
                <c:pt idx="2125">
                  <c:v>0.01285</c:v>
                </c:pt>
                <c:pt idx="2126">
                  <c:v>0.012187</c:v>
                </c:pt>
                <c:pt idx="2127">
                  <c:v>0.01285</c:v>
                </c:pt>
                <c:pt idx="2128">
                  <c:v>0.01219</c:v>
                </c:pt>
                <c:pt idx="2129">
                  <c:v>0.012281</c:v>
                </c:pt>
                <c:pt idx="2130">
                  <c:v>0.012101</c:v>
                </c:pt>
                <c:pt idx="2131">
                  <c:v>0.012472</c:v>
                </c:pt>
                <c:pt idx="2132">
                  <c:v>0.012287</c:v>
                </c:pt>
                <c:pt idx="2133">
                  <c:v>0.012001</c:v>
                </c:pt>
                <c:pt idx="2134">
                  <c:v>0.012295</c:v>
                </c:pt>
                <c:pt idx="2135">
                  <c:v>0.012097</c:v>
                </c:pt>
                <c:pt idx="2136">
                  <c:v>0.012267</c:v>
                </c:pt>
                <c:pt idx="2137">
                  <c:v>0.01217</c:v>
                </c:pt>
                <c:pt idx="2138">
                  <c:v>0.012536</c:v>
                </c:pt>
                <c:pt idx="2139">
                  <c:v>0.011555</c:v>
                </c:pt>
                <c:pt idx="2140">
                  <c:v>0.012239</c:v>
                </c:pt>
                <c:pt idx="2141">
                  <c:v>0.012245</c:v>
                </c:pt>
                <c:pt idx="2142">
                  <c:v>0.012678</c:v>
                </c:pt>
                <c:pt idx="2143">
                  <c:v>0.012265</c:v>
                </c:pt>
                <c:pt idx="2144">
                  <c:v>0.012434</c:v>
                </c:pt>
                <c:pt idx="2145">
                  <c:v>0.012216</c:v>
                </c:pt>
                <c:pt idx="2146">
                  <c:v>0.012706</c:v>
                </c:pt>
                <c:pt idx="2147">
                  <c:v>0.01204</c:v>
                </c:pt>
                <c:pt idx="2148">
                  <c:v>0.01219</c:v>
                </c:pt>
                <c:pt idx="2149">
                  <c:v>0.012243</c:v>
                </c:pt>
                <c:pt idx="2150">
                  <c:v>0.012709</c:v>
                </c:pt>
                <c:pt idx="2151">
                  <c:v>0.012642</c:v>
                </c:pt>
                <c:pt idx="2152">
                  <c:v>0.01239</c:v>
                </c:pt>
                <c:pt idx="2153">
                  <c:v>0.011919</c:v>
                </c:pt>
                <c:pt idx="2154">
                  <c:v>0.012714</c:v>
                </c:pt>
                <c:pt idx="2155">
                  <c:v>0.012397</c:v>
                </c:pt>
                <c:pt idx="2156">
                  <c:v>0.012208</c:v>
                </c:pt>
                <c:pt idx="2157">
                  <c:v>0.012612</c:v>
                </c:pt>
                <c:pt idx="2158">
                  <c:v>0.012352</c:v>
                </c:pt>
                <c:pt idx="2159">
                  <c:v>0.012648</c:v>
                </c:pt>
                <c:pt idx="2160">
                  <c:v>0.013271</c:v>
                </c:pt>
                <c:pt idx="2161">
                  <c:v>0.012498</c:v>
                </c:pt>
                <c:pt idx="2162">
                  <c:v>0.013101</c:v>
                </c:pt>
                <c:pt idx="2163">
                  <c:v>0.012151</c:v>
                </c:pt>
                <c:pt idx="2164">
                  <c:v>0.012168</c:v>
                </c:pt>
                <c:pt idx="2165">
                  <c:v>0.012286</c:v>
                </c:pt>
                <c:pt idx="2166">
                  <c:v>0.012227</c:v>
                </c:pt>
                <c:pt idx="2167">
                  <c:v>0.019047</c:v>
                </c:pt>
                <c:pt idx="2168">
                  <c:v>0.012797</c:v>
                </c:pt>
                <c:pt idx="2169">
                  <c:v>0.012684</c:v>
                </c:pt>
                <c:pt idx="2170">
                  <c:v>0.012106</c:v>
                </c:pt>
                <c:pt idx="2171">
                  <c:v>0.012081</c:v>
                </c:pt>
                <c:pt idx="2172">
                  <c:v>0.012174</c:v>
                </c:pt>
                <c:pt idx="2173">
                  <c:v>0.012739</c:v>
                </c:pt>
                <c:pt idx="2174">
                  <c:v>0.012482</c:v>
                </c:pt>
                <c:pt idx="2175">
                  <c:v>0.012369</c:v>
                </c:pt>
                <c:pt idx="2176">
                  <c:v>0.012198</c:v>
                </c:pt>
                <c:pt idx="2177">
                  <c:v>0.011954</c:v>
                </c:pt>
                <c:pt idx="2178">
                  <c:v>0.012247</c:v>
                </c:pt>
                <c:pt idx="2179">
                  <c:v>0.012174</c:v>
                </c:pt>
                <c:pt idx="2180">
                  <c:v>0.01209</c:v>
                </c:pt>
                <c:pt idx="2181">
                  <c:v>0.012201</c:v>
                </c:pt>
                <c:pt idx="2182">
                  <c:v>0.012304</c:v>
                </c:pt>
                <c:pt idx="2183">
                  <c:v>0.012139</c:v>
                </c:pt>
                <c:pt idx="2184">
                  <c:v>0.012403</c:v>
                </c:pt>
                <c:pt idx="2185">
                  <c:v>0.012418</c:v>
                </c:pt>
                <c:pt idx="2186">
                  <c:v>0.011973</c:v>
                </c:pt>
                <c:pt idx="2187">
                  <c:v>0.011858</c:v>
                </c:pt>
                <c:pt idx="2188">
                  <c:v>0.012096</c:v>
                </c:pt>
                <c:pt idx="2189">
                  <c:v>0.013518</c:v>
                </c:pt>
                <c:pt idx="2190">
                  <c:v>0.012211</c:v>
                </c:pt>
                <c:pt idx="2191">
                  <c:v>0.012285</c:v>
                </c:pt>
                <c:pt idx="2192">
                  <c:v>0.01206</c:v>
                </c:pt>
                <c:pt idx="2193">
                  <c:v>0.012277</c:v>
                </c:pt>
                <c:pt idx="2194">
                  <c:v>0.012358</c:v>
                </c:pt>
                <c:pt idx="2195">
                  <c:v>0.011787</c:v>
                </c:pt>
                <c:pt idx="2196">
                  <c:v>0.012914</c:v>
                </c:pt>
                <c:pt idx="2197">
                  <c:v>0.012378</c:v>
                </c:pt>
                <c:pt idx="2198">
                  <c:v>0.013606</c:v>
                </c:pt>
                <c:pt idx="2199">
                  <c:v>0.012458</c:v>
                </c:pt>
                <c:pt idx="2200">
                  <c:v>0.011989</c:v>
                </c:pt>
                <c:pt idx="2201">
                  <c:v>0.012679</c:v>
                </c:pt>
                <c:pt idx="2202">
                  <c:v>0.012406</c:v>
                </c:pt>
                <c:pt idx="2203">
                  <c:v>0.012427</c:v>
                </c:pt>
                <c:pt idx="2204">
                  <c:v>0.012441</c:v>
                </c:pt>
                <c:pt idx="2205">
                  <c:v>0.013681</c:v>
                </c:pt>
                <c:pt idx="2206">
                  <c:v>0.012653</c:v>
                </c:pt>
                <c:pt idx="2207">
                  <c:v>0.011818</c:v>
                </c:pt>
                <c:pt idx="2208">
                  <c:v>0.012143</c:v>
                </c:pt>
                <c:pt idx="2209">
                  <c:v>0.012154</c:v>
                </c:pt>
                <c:pt idx="2210">
                  <c:v>0.012505</c:v>
                </c:pt>
                <c:pt idx="2211">
                  <c:v>0.012279</c:v>
                </c:pt>
                <c:pt idx="2212">
                  <c:v>0.012591</c:v>
                </c:pt>
                <c:pt idx="2213">
                  <c:v>0.012259</c:v>
                </c:pt>
                <c:pt idx="2214">
                  <c:v>0.012108</c:v>
                </c:pt>
                <c:pt idx="2215">
                  <c:v>0.011793</c:v>
                </c:pt>
                <c:pt idx="2216">
                  <c:v>0.012468</c:v>
                </c:pt>
                <c:pt idx="2217">
                  <c:v>0.012277</c:v>
                </c:pt>
                <c:pt idx="2218">
                  <c:v>0.012176</c:v>
                </c:pt>
                <c:pt idx="2219">
                  <c:v>0.012444</c:v>
                </c:pt>
                <c:pt idx="2220">
                  <c:v>0.013478</c:v>
                </c:pt>
                <c:pt idx="2221">
                  <c:v>0.013263</c:v>
                </c:pt>
                <c:pt idx="2222">
                  <c:v>0.012398</c:v>
                </c:pt>
                <c:pt idx="2223">
                  <c:v>0.012417</c:v>
                </c:pt>
                <c:pt idx="2224">
                  <c:v>0.011959</c:v>
                </c:pt>
                <c:pt idx="2225">
                  <c:v>0.015913</c:v>
                </c:pt>
                <c:pt idx="2226">
                  <c:v>0.012082</c:v>
                </c:pt>
                <c:pt idx="2227">
                  <c:v>0.012016</c:v>
                </c:pt>
                <c:pt idx="2228">
                  <c:v>0.012195</c:v>
                </c:pt>
                <c:pt idx="2229">
                  <c:v>0.012608</c:v>
                </c:pt>
                <c:pt idx="2230">
                  <c:v>0.012139</c:v>
                </c:pt>
                <c:pt idx="2231">
                  <c:v>0.012115</c:v>
                </c:pt>
                <c:pt idx="2232">
                  <c:v>0.012481</c:v>
                </c:pt>
                <c:pt idx="2233">
                  <c:v>0.012662</c:v>
                </c:pt>
                <c:pt idx="2234">
                  <c:v>0.013688</c:v>
                </c:pt>
                <c:pt idx="2235">
                  <c:v>0.012531</c:v>
                </c:pt>
                <c:pt idx="2236">
                  <c:v>0.015024</c:v>
                </c:pt>
                <c:pt idx="2237">
                  <c:v>0.012545</c:v>
                </c:pt>
                <c:pt idx="2238">
                  <c:v>0.011654</c:v>
                </c:pt>
                <c:pt idx="2239">
                  <c:v>0.012139</c:v>
                </c:pt>
                <c:pt idx="2240">
                  <c:v>0.012708</c:v>
                </c:pt>
                <c:pt idx="2241">
                  <c:v>0.012927</c:v>
                </c:pt>
                <c:pt idx="2242">
                  <c:v>0.012201</c:v>
                </c:pt>
                <c:pt idx="2243">
                  <c:v>0.014724</c:v>
                </c:pt>
                <c:pt idx="2244">
                  <c:v>0.011877</c:v>
                </c:pt>
                <c:pt idx="2245">
                  <c:v>0.012355</c:v>
                </c:pt>
                <c:pt idx="2246">
                  <c:v>0.013488</c:v>
                </c:pt>
                <c:pt idx="2247">
                  <c:v>0.014361</c:v>
                </c:pt>
                <c:pt idx="2248">
                  <c:v>0.012362</c:v>
                </c:pt>
                <c:pt idx="2249">
                  <c:v>0.0121</c:v>
                </c:pt>
                <c:pt idx="2250">
                  <c:v>0.012855</c:v>
                </c:pt>
                <c:pt idx="2251">
                  <c:v>0.012036</c:v>
                </c:pt>
                <c:pt idx="2252">
                  <c:v>0.012578</c:v>
                </c:pt>
                <c:pt idx="2253">
                  <c:v>0.012854</c:v>
                </c:pt>
                <c:pt idx="2254">
                  <c:v>0.012423</c:v>
                </c:pt>
                <c:pt idx="2255">
                  <c:v>0.012139</c:v>
                </c:pt>
                <c:pt idx="2256">
                  <c:v>0.01255</c:v>
                </c:pt>
                <c:pt idx="2257">
                  <c:v>0.012248</c:v>
                </c:pt>
                <c:pt idx="2258">
                  <c:v>0.012134</c:v>
                </c:pt>
                <c:pt idx="2259">
                  <c:v>0.012199</c:v>
                </c:pt>
                <c:pt idx="2260">
                  <c:v>0.01208</c:v>
                </c:pt>
                <c:pt idx="2261">
                  <c:v>0.012207</c:v>
                </c:pt>
                <c:pt idx="2262">
                  <c:v>0.012593</c:v>
                </c:pt>
                <c:pt idx="2263">
                  <c:v>0.012375</c:v>
                </c:pt>
                <c:pt idx="2264">
                  <c:v>0.012511</c:v>
                </c:pt>
                <c:pt idx="2265">
                  <c:v>0.013689</c:v>
                </c:pt>
                <c:pt idx="2266">
                  <c:v>0.012258</c:v>
                </c:pt>
                <c:pt idx="2267">
                  <c:v>0.012223</c:v>
                </c:pt>
                <c:pt idx="2268">
                  <c:v>0.012708</c:v>
                </c:pt>
                <c:pt idx="2269">
                  <c:v>0.012122</c:v>
                </c:pt>
                <c:pt idx="2270">
                  <c:v>0.014077</c:v>
                </c:pt>
                <c:pt idx="2271">
                  <c:v>0.013601</c:v>
                </c:pt>
                <c:pt idx="2272">
                  <c:v>0.012801</c:v>
                </c:pt>
                <c:pt idx="2273">
                  <c:v>0.012256</c:v>
                </c:pt>
                <c:pt idx="2274">
                  <c:v>0.012441</c:v>
                </c:pt>
                <c:pt idx="2275">
                  <c:v>0.012123</c:v>
                </c:pt>
                <c:pt idx="2276">
                  <c:v>0.013665</c:v>
                </c:pt>
                <c:pt idx="2277">
                  <c:v>0.012159</c:v>
                </c:pt>
                <c:pt idx="2278">
                  <c:v>0.012037</c:v>
                </c:pt>
                <c:pt idx="2279">
                  <c:v>0.012594</c:v>
                </c:pt>
                <c:pt idx="2280">
                  <c:v>0.012316</c:v>
                </c:pt>
                <c:pt idx="2281">
                  <c:v>0.01232</c:v>
                </c:pt>
                <c:pt idx="2282">
                  <c:v>0.012141</c:v>
                </c:pt>
                <c:pt idx="2283">
                  <c:v>0.01231</c:v>
                </c:pt>
                <c:pt idx="2284">
                  <c:v>0.012517</c:v>
                </c:pt>
                <c:pt idx="2285">
                  <c:v>0.012022</c:v>
                </c:pt>
                <c:pt idx="2286">
                  <c:v>0.012622</c:v>
                </c:pt>
                <c:pt idx="2287">
                  <c:v>0.012172</c:v>
                </c:pt>
                <c:pt idx="2288">
                  <c:v>0.012236</c:v>
                </c:pt>
                <c:pt idx="2289">
                  <c:v>0.012258</c:v>
                </c:pt>
                <c:pt idx="2290">
                  <c:v>0.012779</c:v>
                </c:pt>
                <c:pt idx="2291">
                  <c:v>0.011892</c:v>
                </c:pt>
                <c:pt idx="2292">
                  <c:v>0.012083</c:v>
                </c:pt>
                <c:pt idx="2293">
                  <c:v>0.01217</c:v>
                </c:pt>
                <c:pt idx="2294">
                  <c:v>0.012284</c:v>
                </c:pt>
                <c:pt idx="2295">
                  <c:v>0.012037</c:v>
                </c:pt>
                <c:pt idx="2296">
                  <c:v>0.012055</c:v>
                </c:pt>
                <c:pt idx="2297">
                  <c:v>0.012107</c:v>
                </c:pt>
                <c:pt idx="2298">
                  <c:v>0.012011</c:v>
                </c:pt>
                <c:pt idx="2299">
                  <c:v>0.01221</c:v>
                </c:pt>
                <c:pt idx="2300">
                  <c:v>0.012467</c:v>
                </c:pt>
                <c:pt idx="2301">
                  <c:v>0.012585</c:v>
                </c:pt>
                <c:pt idx="2302">
                  <c:v>0.012201</c:v>
                </c:pt>
                <c:pt idx="2303">
                  <c:v>0.012142</c:v>
                </c:pt>
                <c:pt idx="2304">
                  <c:v>0.012503</c:v>
                </c:pt>
                <c:pt idx="2305">
                  <c:v>0.012375</c:v>
                </c:pt>
                <c:pt idx="2306">
                  <c:v>0.012045</c:v>
                </c:pt>
                <c:pt idx="2307">
                  <c:v>0.011995</c:v>
                </c:pt>
                <c:pt idx="2308">
                  <c:v>0.01217</c:v>
                </c:pt>
                <c:pt idx="2309">
                  <c:v>0.01211</c:v>
                </c:pt>
                <c:pt idx="2310">
                  <c:v>0.011974</c:v>
                </c:pt>
                <c:pt idx="2311">
                  <c:v>0.012151</c:v>
                </c:pt>
                <c:pt idx="2312">
                  <c:v>0.01312</c:v>
                </c:pt>
                <c:pt idx="2313">
                  <c:v>0.012087</c:v>
                </c:pt>
                <c:pt idx="2314">
                  <c:v>0.012157</c:v>
                </c:pt>
                <c:pt idx="2315">
                  <c:v>0.015194</c:v>
                </c:pt>
                <c:pt idx="2316">
                  <c:v>0.012116</c:v>
                </c:pt>
                <c:pt idx="2317">
                  <c:v>0.012275</c:v>
                </c:pt>
                <c:pt idx="2318">
                  <c:v>0.012452</c:v>
                </c:pt>
                <c:pt idx="2319">
                  <c:v>0.012046</c:v>
                </c:pt>
                <c:pt idx="2320">
                  <c:v>0.012017</c:v>
                </c:pt>
                <c:pt idx="2321">
                  <c:v>0.012141</c:v>
                </c:pt>
                <c:pt idx="2322">
                  <c:v>0.012218</c:v>
                </c:pt>
                <c:pt idx="2323">
                  <c:v>0.012202</c:v>
                </c:pt>
                <c:pt idx="2324">
                  <c:v>0.012216</c:v>
                </c:pt>
                <c:pt idx="2325">
                  <c:v>0.012342</c:v>
                </c:pt>
                <c:pt idx="2326">
                  <c:v>0.01192</c:v>
                </c:pt>
                <c:pt idx="2327">
                  <c:v>0.01259</c:v>
                </c:pt>
                <c:pt idx="2328">
                  <c:v>0.012404</c:v>
                </c:pt>
                <c:pt idx="2329">
                  <c:v>0.012218</c:v>
                </c:pt>
                <c:pt idx="2330">
                  <c:v>0.013501</c:v>
                </c:pt>
                <c:pt idx="2331">
                  <c:v>0.014119</c:v>
                </c:pt>
                <c:pt idx="2332">
                  <c:v>0.015001</c:v>
                </c:pt>
                <c:pt idx="2333">
                  <c:v>0.012576</c:v>
                </c:pt>
                <c:pt idx="2334">
                  <c:v>0.012201</c:v>
                </c:pt>
                <c:pt idx="2335">
                  <c:v>0.013632</c:v>
                </c:pt>
                <c:pt idx="2336">
                  <c:v>0.013103</c:v>
                </c:pt>
                <c:pt idx="2337">
                  <c:v>0.012084</c:v>
                </c:pt>
                <c:pt idx="2338">
                  <c:v>0.012615</c:v>
                </c:pt>
                <c:pt idx="2339">
                  <c:v>0.012429</c:v>
                </c:pt>
                <c:pt idx="2340">
                  <c:v>0.013098</c:v>
                </c:pt>
                <c:pt idx="2341">
                  <c:v>0.012322</c:v>
                </c:pt>
                <c:pt idx="2342">
                  <c:v>0.011849</c:v>
                </c:pt>
                <c:pt idx="2343">
                  <c:v>0.012491</c:v>
                </c:pt>
                <c:pt idx="2344">
                  <c:v>0.012162</c:v>
                </c:pt>
                <c:pt idx="2345">
                  <c:v>0.011853</c:v>
                </c:pt>
                <c:pt idx="2346">
                  <c:v>0.012459</c:v>
                </c:pt>
                <c:pt idx="2347">
                  <c:v>0.012192</c:v>
                </c:pt>
                <c:pt idx="2348">
                  <c:v>0.013893</c:v>
                </c:pt>
                <c:pt idx="2349">
                  <c:v>0.011989</c:v>
                </c:pt>
                <c:pt idx="2350">
                  <c:v>0.012335</c:v>
                </c:pt>
                <c:pt idx="2351">
                  <c:v>0.012051</c:v>
                </c:pt>
                <c:pt idx="2352">
                  <c:v>0.012944</c:v>
                </c:pt>
                <c:pt idx="2353">
                  <c:v>0.012352</c:v>
                </c:pt>
                <c:pt idx="2354">
                  <c:v>0.012335</c:v>
                </c:pt>
                <c:pt idx="2355">
                  <c:v>0.012222</c:v>
                </c:pt>
                <c:pt idx="2356">
                  <c:v>0.012178</c:v>
                </c:pt>
                <c:pt idx="2357">
                  <c:v>0.012034</c:v>
                </c:pt>
                <c:pt idx="2358">
                  <c:v>0.012134</c:v>
                </c:pt>
                <c:pt idx="2359">
                  <c:v>0.012257</c:v>
                </c:pt>
                <c:pt idx="2360">
                  <c:v>0.011848</c:v>
                </c:pt>
                <c:pt idx="2361">
                  <c:v>0.012235</c:v>
                </c:pt>
                <c:pt idx="2362">
                  <c:v>0.012109</c:v>
                </c:pt>
                <c:pt idx="2363">
                  <c:v>0.012668</c:v>
                </c:pt>
                <c:pt idx="2364">
                  <c:v>0.012126</c:v>
                </c:pt>
                <c:pt idx="2365">
                  <c:v>0.012707</c:v>
                </c:pt>
                <c:pt idx="2366">
                  <c:v>0.01317</c:v>
                </c:pt>
                <c:pt idx="2367">
                  <c:v>0.012178</c:v>
                </c:pt>
                <c:pt idx="2368">
                  <c:v>0.012494</c:v>
                </c:pt>
                <c:pt idx="2369">
                  <c:v>0.013918</c:v>
                </c:pt>
                <c:pt idx="2370">
                  <c:v>0.012389</c:v>
                </c:pt>
                <c:pt idx="2371">
                  <c:v>0.012656</c:v>
                </c:pt>
                <c:pt idx="2372">
                  <c:v>0.012176</c:v>
                </c:pt>
                <c:pt idx="2373">
                  <c:v>0.0138</c:v>
                </c:pt>
                <c:pt idx="2374">
                  <c:v>0.01277</c:v>
                </c:pt>
                <c:pt idx="2375">
                  <c:v>0.012186</c:v>
                </c:pt>
                <c:pt idx="2376">
                  <c:v>0.012345</c:v>
                </c:pt>
                <c:pt idx="2377">
                  <c:v>0.012199</c:v>
                </c:pt>
                <c:pt idx="2378">
                  <c:v>0.012018</c:v>
                </c:pt>
                <c:pt idx="2379">
                  <c:v>0.01215</c:v>
                </c:pt>
                <c:pt idx="2380">
                  <c:v>0.014159</c:v>
                </c:pt>
                <c:pt idx="2381">
                  <c:v>0.012233</c:v>
                </c:pt>
                <c:pt idx="2382">
                  <c:v>0.012307</c:v>
                </c:pt>
                <c:pt idx="2383">
                  <c:v>0.015408</c:v>
                </c:pt>
                <c:pt idx="2384">
                  <c:v>0.012181</c:v>
                </c:pt>
                <c:pt idx="2385">
                  <c:v>0.012196</c:v>
                </c:pt>
                <c:pt idx="2386">
                  <c:v>0.012877</c:v>
                </c:pt>
                <c:pt idx="2387">
                  <c:v>0.01198</c:v>
                </c:pt>
                <c:pt idx="2388">
                  <c:v>0.01213</c:v>
                </c:pt>
                <c:pt idx="2389">
                  <c:v>0.012466</c:v>
                </c:pt>
                <c:pt idx="2390">
                  <c:v>0.012236</c:v>
                </c:pt>
                <c:pt idx="2391">
                  <c:v>0.01323</c:v>
                </c:pt>
                <c:pt idx="2392">
                  <c:v>0.012238</c:v>
                </c:pt>
                <c:pt idx="2393">
                  <c:v>0.011731</c:v>
                </c:pt>
                <c:pt idx="2394">
                  <c:v>0.012171</c:v>
                </c:pt>
                <c:pt idx="2395">
                  <c:v>0.013143</c:v>
                </c:pt>
                <c:pt idx="2396">
                  <c:v>0.012334</c:v>
                </c:pt>
                <c:pt idx="2397">
                  <c:v>0.012743</c:v>
                </c:pt>
                <c:pt idx="2398">
                  <c:v>0.012146</c:v>
                </c:pt>
                <c:pt idx="2399">
                  <c:v>0.016057</c:v>
                </c:pt>
                <c:pt idx="2400">
                  <c:v>0.011924</c:v>
                </c:pt>
                <c:pt idx="2401">
                  <c:v>0.012117</c:v>
                </c:pt>
                <c:pt idx="2402">
                  <c:v>0.012261</c:v>
                </c:pt>
                <c:pt idx="2403">
                  <c:v>0.012289</c:v>
                </c:pt>
                <c:pt idx="2404">
                  <c:v>0.012276</c:v>
                </c:pt>
                <c:pt idx="2405">
                  <c:v>0.012053</c:v>
                </c:pt>
                <c:pt idx="2406">
                  <c:v>0.011977</c:v>
                </c:pt>
                <c:pt idx="2407">
                  <c:v>0.012295</c:v>
                </c:pt>
                <c:pt idx="2408">
                  <c:v>0.012326</c:v>
                </c:pt>
                <c:pt idx="2409">
                  <c:v>0.012206</c:v>
                </c:pt>
                <c:pt idx="2410">
                  <c:v>0.012158</c:v>
                </c:pt>
                <c:pt idx="2411">
                  <c:v>0.012289</c:v>
                </c:pt>
                <c:pt idx="2412">
                  <c:v>0.012126</c:v>
                </c:pt>
                <c:pt idx="2413">
                  <c:v>0.012096</c:v>
                </c:pt>
                <c:pt idx="2414">
                  <c:v>0.011824</c:v>
                </c:pt>
                <c:pt idx="2415">
                  <c:v>0.012151</c:v>
                </c:pt>
                <c:pt idx="2416">
                  <c:v>0.01335</c:v>
                </c:pt>
                <c:pt idx="2417">
                  <c:v>0.012192</c:v>
                </c:pt>
                <c:pt idx="2418">
                  <c:v>0.015918</c:v>
                </c:pt>
                <c:pt idx="2419">
                  <c:v>0.011852</c:v>
                </c:pt>
                <c:pt idx="2420">
                  <c:v>0.01219</c:v>
                </c:pt>
                <c:pt idx="2421">
                  <c:v>0.013202</c:v>
                </c:pt>
                <c:pt idx="2422">
                  <c:v>0.012555</c:v>
                </c:pt>
                <c:pt idx="2423">
                  <c:v>0.012388</c:v>
                </c:pt>
                <c:pt idx="2424">
                  <c:v>0.012188</c:v>
                </c:pt>
                <c:pt idx="2425">
                  <c:v>0.012347</c:v>
                </c:pt>
                <c:pt idx="2426">
                  <c:v>0.012284</c:v>
                </c:pt>
                <c:pt idx="2427">
                  <c:v>0.014011</c:v>
                </c:pt>
                <c:pt idx="2428">
                  <c:v>0.012136</c:v>
                </c:pt>
                <c:pt idx="2429">
                  <c:v>0.012179</c:v>
                </c:pt>
                <c:pt idx="2430">
                  <c:v>0.012255</c:v>
                </c:pt>
                <c:pt idx="2431">
                  <c:v>0.01211</c:v>
                </c:pt>
                <c:pt idx="2432">
                  <c:v>0.013181</c:v>
                </c:pt>
                <c:pt idx="2433">
                  <c:v>0.012269</c:v>
                </c:pt>
                <c:pt idx="2434">
                  <c:v>0.012679</c:v>
                </c:pt>
                <c:pt idx="2435">
                  <c:v>0.012032</c:v>
                </c:pt>
                <c:pt idx="2436">
                  <c:v>0.012358</c:v>
                </c:pt>
                <c:pt idx="2437">
                  <c:v>0.012226</c:v>
                </c:pt>
                <c:pt idx="2438">
                  <c:v>0.012273</c:v>
                </c:pt>
                <c:pt idx="2439">
                  <c:v>0.012553</c:v>
                </c:pt>
                <c:pt idx="2440">
                  <c:v>0.012925</c:v>
                </c:pt>
                <c:pt idx="2441">
                  <c:v>0.01211</c:v>
                </c:pt>
                <c:pt idx="2442">
                  <c:v>0.012205</c:v>
                </c:pt>
                <c:pt idx="2443">
                  <c:v>0.012172</c:v>
                </c:pt>
                <c:pt idx="2444">
                  <c:v>0.01224</c:v>
                </c:pt>
                <c:pt idx="2445">
                  <c:v>0.012118</c:v>
                </c:pt>
                <c:pt idx="2446">
                  <c:v>0.012061</c:v>
                </c:pt>
                <c:pt idx="2447">
                  <c:v>0.012073</c:v>
                </c:pt>
                <c:pt idx="2448">
                  <c:v>0.012115</c:v>
                </c:pt>
                <c:pt idx="2449">
                  <c:v>0.012396</c:v>
                </c:pt>
                <c:pt idx="2450">
                  <c:v>0.015379</c:v>
                </c:pt>
                <c:pt idx="2451">
                  <c:v>0.011962</c:v>
                </c:pt>
                <c:pt idx="2452">
                  <c:v>0.012877</c:v>
                </c:pt>
                <c:pt idx="2453">
                  <c:v>0.012174</c:v>
                </c:pt>
                <c:pt idx="2454">
                  <c:v>0.013612</c:v>
                </c:pt>
                <c:pt idx="2455">
                  <c:v>0.012324</c:v>
                </c:pt>
                <c:pt idx="2456">
                  <c:v>0.012189</c:v>
                </c:pt>
                <c:pt idx="2457">
                  <c:v>0.012212</c:v>
                </c:pt>
                <c:pt idx="2458">
                  <c:v>0.011934</c:v>
                </c:pt>
                <c:pt idx="2459">
                  <c:v>0.012431</c:v>
                </c:pt>
                <c:pt idx="2460">
                  <c:v>0.018874</c:v>
                </c:pt>
                <c:pt idx="2461">
                  <c:v>0.012285</c:v>
                </c:pt>
                <c:pt idx="2462">
                  <c:v>0.012192</c:v>
                </c:pt>
                <c:pt idx="2463">
                  <c:v>0.012218</c:v>
                </c:pt>
                <c:pt idx="2464">
                  <c:v>0.01212</c:v>
                </c:pt>
                <c:pt idx="2465">
                  <c:v>0.012064</c:v>
                </c:pt>
                <c:pt idx="2466">
                  <c:v>0.012151</c:v>
                </c:pt>
                <c:pt idx="2467">
                  <c:v>0.012069</c:v>
                </c:pt>
                <c:pt idx="2468">
                  <c:v>0.013371</c:v>
                </c:pt>
                <c:pt idx="2469">
                  <c:v>0.012284</c:v>
                </c:pt>
                <c:pt idx="2470">
                  <c:v>0.012131</c:v>
                </c:pt>
                <c:pt idx="2471">
                  <c:v>0.012864</c:v>
                </c:pt>
                <c:pt idx="2472">
                  <c:v>0.012325</c:v>
                </c:pt>
                <c:pt idx="2473">
                  <c:v>0.012548</c:v>
                </c:pt>
                <c:pt idx="2474">
                  <c:v>0.012182</c:v>
                </c:pt>
                <c:pt idx="2475">
                  <c:v>0.012869</c:v>
                </c:pt>
                <c:pt idx="2476">
                  <c:v>0.012074</c:v>
                </c:pt>
                <c:pt idx="2477">
                  <c:v>0.01282</c:v>
                </c:pt>
                <c:pt idx="2478">
                  <c:v>0.012197</c:v>
                </c:pt>
                <c:pt idx="2479">
                  <c:v>0.012053</c:v>
                </c:pt>
                <c:pt idx="2480">
                  <c:v>0.012425</c:v>
                </c:pt>
                <c:pt idx="2481">
                  <c:v>0.012742</c:v>
                </c:pt>
                <c:pt idx="2482">
                  <c:v>0.012137</c:v>
                </c:pt>
                <c:pt idx="2483">
                  <c:v>0.012321</c:v>
                </c:pt>
                <c:pt idx="2484">
                  <c:v>0.012358</c:v>
                </c:pt>
                <c:pt idx="2485">
                  <c:v>0.012547</c:v>
                </c:pt>
                <c:pt idx="2486">
                  <c:v>0.01211</c:v>
                </c:pt>
                <c:pt idx="2487">
                  <c:v>0.0121</c:v>
                </c:pt>
                <c:pt idx="2488">
                  <c:v>0.012195</c:v>
                </c:pt>
                <c:pt idx="2489">
                  <c:v>0.012758</c:v>
                </c:pt>
                <c:pt idx="2490">
                  <c:v>0.01564</c:v>
                </c:pt>
                <c:pt idx="2491">
                  <c:v>0.012257</c:v>
                </c:pt>
                <c:pt idx="2492">
                  <c:v>0.012157</c:v>
                </c:pt>
                <c:pt idx="2493">
                  <c:v>0.012471</c:v>
                </c:pt>
                <c:pt idx="2494">
                  <c:v>0.012424</c:v>
                </c:pt>
                <c:pt idx="2495">
                  <c:v>0.011836</c:v>
                </c:pt>
                <c:pt idx="2496">
                  <c:v>0.012591</c:v>
                </c:pt>
                <c:pt idx="2497">
                  <c:v>0.012495</c:v>
                </c:pt>
                <c:pt idx="2498">
                  <c:v>0.012236</c:v>
                </c:pt>
                <c:pt idx="2499">
                  <c:v>0.012922</c:v>
                </c:pt>
                <c:pt idx="2500">
                  <c:v>0.012933</c:v>
                </c:pt>
                <c:pt idx="2501">
                  <c:v>0.012205</c:v>
                </c:pt>
                <c:pt idx="2502">
                  <c:v>0.012171</c:v>
                </c:pt>
                <c:pt idx="2503">
                  <c:v>0.012096</c:v>
                </c:pt>
                <c:pt idx="2504">
                  <c:v>0.012265</c:v>
                </c:pt>
                <c:pt idx="2505">
                  <c:v>0.012922</c:v>
                </c:pt>
                <c:pt idx="2506">
                  <c:v>0.014465</c:v>
                </c:pt>
                <c:pt idx="2507">
                  <c:v>0.012162</c:v>
                </c:pt>
                <c:pt idx="2508">
                  <c:v>0.012564</c:v>
                </c:pt>
                <c:pt idx="2509">
                  <c:v>0.012888</c:v>
                </c:pt>
                <c:pt idx="2510">
                  <c:v>0.012091</c:v>
                </c:pt>
                <c:pt idx="2511">
                  <c:v>0.012624</c:v>
                </c:pt>
                <c:pt idx="2512">
                  <c:v>0.012203</c:v>
                </c:pt>
                <c:pt idx="2513">
                  <c:v>0.015374</c:v>
                </c:pt>
                <c:pt idx="2514">
                  <c:v>0.012298</c:v>
                </c:pt>
                <c:pt idx="2515">
                  <c:v>0.012907</c:v>
                </c:pt>
                <c:pt idx="2516">
                  <c:v>0.012239</c:v>
                </c:pt>
                <c:pt idx="2517">
                  <c:v>0.01212</c:v>
                </c:pt>
                <c:pt idx="2518">
                  <c:v>0.013509</c:v>
                </c:pt>
                <c:pt idx="2519">
                  <c:v>0.012151</c:v>
                </c:pt>
                <c:pt idx="2520">
                  <c:v>0.012194</c:v>
                </c:pt>
                <c:pt idx="2521">
                  <c:v>0.013553</c:v>
                </c:pt>
                <c:pt idx="2522">
                  <c:v>0.012617</c:v>
                </c:pt>
                <c:pt idx="2523">
                  <c:v>0.013242</c:v>
                </c:pt>
                <c:pt idx="2524">
                  <c:v>0.012032</c:v>
                </c:pt>
                <c:pt idx="2525">
                  <c:v>0.012191</c:v>
                </c:pt>
                <c:pt idx="2526">
                  <c:v>0.012145</c:v>
                </c:pt>
                <c:pt idx="2527">
                  <c:v>0.012678</c:v>
                </c:pt>
                <c:pt idx="2528">
                  <c:v>0.012416</c:v>
                </c:pt>
                <c:pt idx="2529">
                  <c:v>0.012091</c:v>
                </c:pt>
                <c:pt idx="2530">
                  <c:v>0.012461</c:v>
                </c:pt>
                <c:pt idx="2531">
                  <c:v>0.012226</c:v>
                </c:pt>
                <c:pt idx="2532">
                  <c:v>0.012075</c:v>
                </c:pt>
                <c:pt idx="2533">
                  <c:v>0.012293</c:v>
                </c:pt>
                <c:pt idx="2534">
                  <c:v>0.012254</c:v>
                </c:pt>
                <c:pt idx="2535">
                  <c:v>0.012205</c:v>
                </c:pt>
                <c:pt idx="2536">
                  <c:v>0.013892</c:v>
                </c:pt>
                <c:pt idx="2537">
                  <c:v>0.011895</c:v>
                </c:pt>
                <c:pt idx="2538">
                  <c:v>0.011998</c:v>
                </c:pt>
                <c:pt idx="2539">
                  <c:v>0.012164</c:v>
                </c:pt>
                <c:pt idx="2540">
                  <c:v>0.012349</c:v>
                </c:pt>
                <c:pt idx="2541">
                  <c:v>0.012383</c:v>
                </c:pt>
                <c:pt idx="2542">
                  <c:v>0.012272</c:v>
                </c:pt>
                <c:pt idx="2543">
                  <c:v>0.012103</c:v>
                </c:pt>
                <c:pt idx="2544">
                  <c:v>0.012268</c:v>
                </c:pt>
                <c:pt idx="2545">
                  <c:v>0.012156</c:v>
                </c:pt>
                <c:pt idx="2546">
                  <c:v>0.012259</c:v>
                </c:pt>
                <c:pt idx="2547">
                  <c:v>0.012126</c:v>
                </c:pt>
                <c:pt idx="2548">
                  <c:v>0.012356</c:v>
                </c:pt>
                <c:pt idx="2549">
                  <c:v>0.012469</c:v>
                </c:pt>
                <c:pt idx="2550">
                  <c:v>0.012313</c:v>
                </c:pt>
                <c:pt idx="2551">
                  <c:v>0.012211</c:v>
                </c:pt>
                <c:pt idx="2552">
                  <c:v>0.012495</c:v>
                </c:pt>
                <c:pt idx="2553">
                  <c:v>0.012045</c:v>
                </c:pt>
                <c:pt idx="2554">
                  <c:v>0.012124</c:v>
                </c:pt>
                <c:pt idx="2555">
                  <c:v>0.012489</c:v>
                </c:pt>
                <c:pt idx="2556">
                  <c:v>0.012172</c:v>
                </c:pt>
                <c:pt idx="2557">
                  <c:v>0.012204</c:v>
                </c:pt>
                <c:pt idx="2558">
                  <c:v>0.013671</c:v>
                </c:pt>
                <c:pt idx="2559">
                  <c:v>0.012078</c:v>
                </c:pt>
                <c:pt idx="2560">
                  <c:v>0.012434</c:v>
                </c:pt>
                <c:pt idx="2561">
                  <c:v>0.012102</c:v>
                </c:pt>
                <c:pt idx="2562">
                  <c:v>0.012519</c:v>
                </c:pt>
                <c:pt idx="2563">
                  <c:v>0.22799</c:v>
                </c:pt>
                <c:pt idx="2564">
                  <c:v>0.012314</c:v>
                </c:pt>
                <c:pt idx="2565">
                  <c:v>0.013239</c:v>
                </c:pt>
                <c:pt idx="2566">
                  <c:v>0.012694</c:v>
                </c:pt>
                <c:pt idx="2567">
                  <c:v>0.01153</c:v>
                </c:pt>
                <c:pt idx="2568">
                  <c:v>0.011826</c:v>
                </c:pt>
                <c:pt idx="2569">
                  <c:v>0.012215</c:v>
                </c:pt>
                <c:pt idx="2570">
                  <c:v>0.012626</c:v>
                </c:pt>
                <c:pt idx="2571">
                  <c:v>0.012394</c:v>
                </c:pt>
                <c:pt idx="2572">
                  <c:v>0.012415</c:v>
                </c:pt>
                <c:pt idx="2573">
                  <c:v>0.012064</c:v>
                </c:pt>
                <c:pt idx="2574">
                  <c:v>0.012375</c:v>
                </c:pt>
                <c:pt idx="2575">
                  <c:v>0.012266</c:v>
                </c:pt>
                <c:pt idx="2576">
                  <c:v>0.012141</c:v>
                </c:pt>
                <c:pt idx="2577">
                  <c:v>0.012901</c:v>
                </c:pt>
                <c:pt idx="2578">
                  <c:v>0.012324</c:v>
                </c:pt>
                <c:pt idx="2579">
                  <c:v>0.012122</c:v>
                </c:pt>
                <c:pt idx="2580">
                  <c:v>0.012475</c:v>
                </c:pt>
                <c:pt idx="2581">
                  <c:v>0.012107</c:v>
                </c:pt>
                <c:pt idx="2582">
                  <c:v>0.012878</c:v>
                </c:pt>
                <c:pt idx="2583">
                  <c:v>0.012127</c:v>
                </c:pt>
                <c:pt idx="2584">
                  <c:v>0.012054</c:v>
                </c:pt>
                <c:pt idx="2585">
                  <c:v>0.012488</c:v>
                </c:pt>
                <c:pt idx="2586">
                  <c:v>0.014174</c:v>
                </c:pt>
                <c:pt idx="2587">
                  <c:v>0.012258</c:v>
                </c:pt>
                <c:pt idx="2588">
                  <c:v>0.012175</c:v>
                </c:pt>
                <c:pt idx="2589">
                  <c:v>0.01248</c:v>
                </c:pt>
                <c:pt idx="2590">
                  <c:v>0.013394</c:v>
                </c:pt>
                <c:pt idx="2591">
                  <c:v>0.013454</c:v>
                </c:pt>
                <c:pt idx="2592">
                  <c:v>0.012136</c:v>
                </c:pt>
                <c:pt idx="2593">
                  <c:v>0.012375</c:v>
                </c:pt>
                <c:pt idx="2594">
                  <c:v>0.012241</c:v>
                </c:pt>
                <c:pt idx="2595">
                  <c:v>0.01346</c:v>
                </c:pt>
                <c:pt idx="2596">
                  <c:v>0.012668</c:v>
                </c:pt>
                <c:pt idx="2597">
                  <c:v>0.012087</c:v>
                </c:pt>
                <c:pt idx="2598">
                  <c:v>0.012912</c:v>
                </c:pt>
                <c:pt idx="2599">
                  <c:v>0.013678</c:v>
                </c:pt>
                <c:pt idx="2600">
                  <c:v>0.012049</c:v>
                </c:pt>
                <c:pt idx="2601">
                  <c:v>0.012323</c:v>
                </c:pt>
                <c:pt idx="2602">
                  <c:v>0.012158</c:v>
                </c:pt>
                <c:pt idx="2603">
                  <c:v>0.050517</c:v>
                </c:pt>
                <c:pt idx="2604">
                  <c:v>0.012192</c:v>
                </c:pt>
                <c:pt idx="2605">
                  <c:v>0.012358</c:v>
                </c:pt>
                <c:pt idx="2606">
                  <c:v>0.012952</c:v>
                </c:pt>
                <c:pt idx="2607">
                  <c:v>0.01176</c:v>
                </c:pt>
                <c:pt idx="2608">
                  <c:v>0.012142</c:v>
                </c:pt>
                <c:pt idx="2609">
                  <c:v>0.015316</c:v>
                </c:pt>
                <c:pt idx="2610">
                  <c:v>0.012052</c:v>
                </c:pt>
                <c:pt idx="2611">
                  <c:v>0.012542</c:v>
                </c:pt>
                <c:pt idx="2612">
                  <c:v>0.013676</c:v>
                </c:pt>
                <c:pt idx="2613">
                  <c:v>0.012218</c:v>
                </c:pt>
                <c:pt idx="2614">
                  <c:v>0.01199</c:v>
                </c:pt>
                <c:pt idx="2615">
                  <c:v>0.013695</c:v>
                </c:pt>
                <c:pt idx="2616">
                  <c:v>0.012084</c:v>
                </c:pt>
                <c:pt idx="2617">
                  <c:v>0.012318</c:v>
                </c:pt>
                <c:pt idx="2618">
                  <c:v>0.012111</c:v>
                </c:pt>
                <c:pt idx="2619">
                  <c:v>0.012737</c:v>
                </c:pt>
                <c:pt idx="2620">
                  <c:v>0.014547</c:v>
                </c:pt>
                <c:pt idx="2621">
                  <c:v>0.012255</c:v>
                </c:pt>
                <c:pt idx="2622">
                  <c:v>0.012599</c:v>
                </c:pt>
                <c:pt idx="2623">
                  <c:v>0.012078</c:v>
                </c:pt>
                <c:pt idx="2624">
                  <c:v>0.17147</c:v>
                </c:pt>
                <c:pt idx="2625">
                  <c:v>0.012492</c:v>
                </c:pt>
                <c:pt idx="2626">
                  <c:v>0.013558</c:v>
                </c:pt>
                <c:pt idx="2627">
                  <c:v>0.012285</c:v>
                </c:pt>
                <c:pt idx="2628">
                  <c:v>0.013719</c:v>
                </c:pt>
                <c:pt idx="2629">
                  <c:v>0.013562</c:v>
                </c:pt>
                <c:pt idx="2630">
                  <c:v>0.012845</c:v>
                </c:pt>
                <c:pt idx="2631">
                  <c:v>0.013879</c:v>
                </c:pt>
                <c:pt idx="2632">
                  <c:v>0.012142</c:v>
                </c:pt>
                <c:pt idx="2633">
                  <c:v>0.012111</c:v>
                </c:pt>
                <c:pt idx="2634">
                  <c:v>0.011509</c:v>
                </c:pt>
                <c:pt idx="2635">
                  <c:v>0.01304</c:v>
                </c:pt>
                <c:pt idx="2636">
                  <c:v>0.013113</c:v>
                </c:pt>
                <c:pt idx="2637">
                  <c:v>0.012434</c:v>
                </c:pt>
                <c:pt idx="2638">
                  <c:v>0.012778</c:v>
                </c:pt>
                <c:pt idx="2639">
                  <c:v>0.013795</c:v>
                </c:pt>
                <c:pt idx="2640">
                  <c:v>0.012241</c:v>
                </c:pt>
                <c:pt idx="2641">
                  <c:v>0.016321</c:v>
                </c:pt>
                <c:pt idx="2642">
                  <c:v>0.012316</c:v>
                </c:pt>
                <c:pt idx="2643">
                  <c:v>0.01233</c:v>
                </c:pt>
                <c:pt idx="2644">
                  <c:v>0.012203</c:v>
                </c:pt>
                <c:pt idx="2645">
                  <c:v>0.012106</c:v>
                </c:pt>
                <c:pt idx="2646">
                  <c:v>0.012193</c:v>
                </c:pt>
                <c:pt idx="2647">
                  <c:v>0.012159</c:v>
                </c:pt>
                <c:pt idx="2648">
                  <c:v>0.012737</c:v>
                </c:pt>
                <c:pt idx="2649">
                  <c:v>0.012256</c:v>
                </c:pt>
                <c:pt idx="2650">
                  <c:v>0.012504</c:v>
                </c:pt>
                <c:pt idx="2651">
                  <c:v>0.012817</c:v>
                </c:pt>
                <c:pt idx="2652">
                  <c:v>0.012226</c:v>
                </c:pt>
                <c:pt idx="2653">
                  <c:v>0.012435</c:v>
                </c:pt>
                <c:pt idx="2654">
                  <c:v>0.012488</c:v>
                </c:pt>
                <c:pt idx="2655">
                  <c:v>0.011708</c:v>
                </c:pt>
                <c:pt idx="2656">
                  <c:v>0.012345</c:v>
                </c:pt>
                <c:pt idx="2657">
                  <c:v>0.012395</c:v>
                </c:pt>
                <c:pt idx="2658">
                  <c:v>0.012327</c:v>
                </c:pt>
                <c:pt idx="2659">
                  <c:v>0.012392</c:v>
                </c:pt>
                <c:pt idx="2660">
                  <c:v>0.013168</c:v>
                </c:pt>
                <c:pt idx="2661">
                  <c:v>0.012217</c:v>
                </c:pt>
                <c:pt idx="2662">
                  <c:v>0.012204</c:v>
                </c:pt>
                <c:pt idx="2663">
                  <c:v>0.012174</c:v>
                </c:pt>
                <c:pt idx="2664">
                  <c:v>0.011895</c:v>
                </c:pt>
                <c:pt idx="2665">
                  <c:v>0.012146</c:v>
                </c:pt>
                <c:pt idx="2666">
                  <c:v>0.013262</c:v>
                </c:pt>
                <c:pt idx="2667">
                  <c:v>0.015814</c:v>
                </c:pt>
                <c:pt idx="2668">
                  <c:v>0.012284</c:v>
                </c:pt>
                <c:pt idx="2669">
                  <c:v>0.012506</c:v>
                </c:pt>
                <c:pt idx="2670">
                  <c:v>0.012052</c:v>
                </c:pt>
                <c:pt idx="2671">
                  <c:v>0.012192</c:v>
                </c:pt>
                <c:pt idx="2672">
                  <c:v>0.012248</c:v>
                </c:pt>
                <c:pt idx="2673">
                  <c:v>0.012216</c:v>
                </c:pt>
                <c:pt idx="2674">
                  <c:v>0.012172</c:v>
                </c:pt>
                <c:pt idx="2675">
                  <c:v>0.012402</c:v>
                </c:pt>
                <c:pt idx="2676">
                  <c:v>0.01205</c:v>
                </c:pt>
                <c:pt idx="2677">
                  <c:v>0.012172</c:v>
                </c:pt>
                <c:pt idx="2678">
                  <c:v>0.012102</c:v>
                </c:pt>
                <c:pt idx="2679">
                  <c:v>0.01214</c:v>
                </c:pt>
                <c:pt idx="2680">
                  <c:v>0.012113</c:v>
                </c:pt>
                <c:pt idx="2681">
                  <c:v>0.012228</c:v>
                </c:pt>
                <c:pt idx="2682">
                  <c:v>0.01226</c:v>
                </c:pt>
                <c:pt idx="2683">
                  <c:v>0.012638</c:v>
                </c:pt>
                <c:pt idx="2684">
                  <c:v>0.012332</c:v>
                </c:pt>
                <c:pt idx="2685">
                  <c:v>0.012639</c:v>
                </c:pt>
                <c:pt idx="2686">
                  <c:v>0.012794</c:v>
                </c:pt>
                <c:pt idx="2687">
                  <c:v>0.01245</c:v>
                </c:pt>
                <c:pt idx="2688">
                  <c:v>0.012163</c:v>
                </c:pt>
                <c:pt idx="2689">
                  <c:v>0.011907</c:v>
                </c:pt>
                <c:pt idx="2690">
                  <c:v>0.012203</c:v>
                </c:pt>
                <c:pt idx="2691">
                  <c:v>0.012106</c:v>
                </c:pt>
                <c:pt idx="2692">
                  <c:v>0.012305</c:v>
                </c:pt>
                <c:pt idx="2693">
                  <c:v>0.011858</c:v>
                </c:pt>
                <c:pt idx="2694">
                  <c:v>0.012327</c:v>
                </c:pt>
                <c:pt idx="2695">
                  <c:v>0.01266</c:v>
                </c:pt>
                <c:pt idx="2696">
                  <c:v>0.012168</c:v>
                </c:pt>
                <c:pt idx="2697">
                  <c:v>0.012512</c:v>
                </c:pt>
                <c:pt idx="2698">
                  <c:v>0.012149</c:v>
                </c:pt>
                <c:pt idx="2699">
                  <c:v>0.012028</c:v>
                </c:pt>
                <c:pt idx="2700">
                  <c:v>0.01374</c:v>
                </c:pt>
                <c:pt idx="2701">
                  <c:v>0.012709</c:v>
                </c:pt>
                <c:pt idx="2702">
                  <c:v>0.012356</c:v>
                </c:pt>
                <c:pt idx="2703">
                  <c:v>0.013111</c:v>
                </c:pt>
                <c:pt idx="2704">
                  <c:v>0.012154</c:v>
                </c:pt>
                <c:pt idx="2705">
                  <c:v>0.012416</c:v>
                </c:pt>
                <c:pt idx="2706">
                  <c:v>0.011894</c:v>
                </c:pt>
                <c:pt idx="2707">
                  <c:v>0.012196</c:v>
                </c:pt>
                <c:pt idx="2708">
                  <c:v>0.0129</c:v>
                </c:pt>
                <c:pt idx="2709">
                  <c:v>0.012209</c:v>
                </c:pt>
                <c:pt idx="2710">
                  <c:v>0.012071</c:v>
                </c:pt>
                <c:pt idx="2711">
                  <c:v>0.012782</c:v>
                </c:pt>
                <c:pt idx="2712">
                  <c:v>0.012456</c:v>
                </c:pt>
                <c:pt idx="2713">
                  <c:v>0.012194</c:v>
                </c:pt>
                <c:pt idx="2714">
                  <c:v>0.012237</c:v>
                </c:pt>
                <c:pt idx="2715">
                  <c:v>0.011999</c:v>
                </c:pt>
                <c:pt idx="2716">
                  <c:v>0.011927</c:v>
                </c:pt>
                <c:pt idx="2717">
                  <c:v>0.012129</c:v>
                </c:pt>
                <c:pt idx="2718">
                  <c:v>0.014422</c:v>
                </c:pt>
                <c:pt idx="2719">
                  <c:v>0.013126</c:v>
                </c:pt>
                <c:pt idx="2720">
                  <c:v>0.013128</c:v>
                </c:pt>
                <c:pt idx="2721">
                  <c:v>0.012438</c:v>
                </c:pt>
                <c:pt idx="2722">
                  <c:v>0.012217</c:v>
                </c:pt>
                <c:pt idx="2723">
                  <c:v>0.012412</c:v>
                </c:pt>
                <c:pt idx="2724">
                  <c:v>0.012102</c:v>
                </c:pt>
                <c:pt idx="2725">
                  <c:v>0.012228</c:v>
                </c:pt>
                <c:pt idx="2726">
                  <c:v>0.012373</c:v>
                </c:pt>
                <c:pt idx="2727">
                  <c:v>0.012153</c:v>
                </c:pt>
                <c:pt idx="2728">
                  <c:v>0.012104</c:v>
                </c:pt>
                <c:pt idx="2729">
                  <c:v>0.012297</c:v>
                </c:pt>
                <c:pt idx="2730">
                  <c:v>0.012444</c:v>
                </c:pt>
                <c:pt idx="2731">
                  <c:v>0.01261</c:v>
                </c:pt>
                <c:pt idx="2732">
                  <c:v>0.012551</c:v>
                </c:pt>
                <c:pt idx="2733">
                  <c:v>0.012082</c:v>
                </c:pt>
                <c:pt idx="2734">
                  <c:v>0.012642</c:v>
                </c:pt>
                <c:pt idx="2735">
                  <c:v>0.01184</c:v>
                </c:pt>
                <c:pt idx="2736">
                  <c:v>0.012126</c:v>
                </c:pt>
                <c:pt idx="2737">
                  <c:v>0.012496</c:v>
                </c:pt>
                <c:pt idx="2738">
                  <c:v>0.012161</c:v>
                </c:pt>
                <c:pt idx="2739">
                  <c:v>0.013427</c:v>
                </c:pt>
                <c:pt idx="2740">
                  <c:v>0.012746</c:v>
                </c:pt>
                <c:pt idx="2741">
                  <c:v>0.0129</c:v>
                </c:pt>
                <c:pt idx="2742">
                  <c:v>0.012435</c:v>
                </c:pt>
                <c:pt idx="2743">
                  <c:v>0.012549</c:v>
                </c:pt>
                <c:pt idx="2744">
                  <c:v>0.012114</c:v>
                </c:pt>
                <c:pt idx="2745">
                  <c:v>0.01246</c:v>
                </c:pt>
                <c:pt idx="2746">
                  <c:v>0.012266</c:v>
                </c:pt>
                <c:pt idx="2747">
                  <c:v>0.012478</c:v>
                </c:pt>
                <c:pt idx="2748">
                  <c:v>0.01273</c:v>
                </c:pt>
                <c:pt idx="2749">
                  <c:v>0.012186</c:v>
                </c:pt>
                <c:pt idx="2750">
                  <c:v>0.012575</c:v>
                </c:pt>
                <c:pt idx="2751">
                  <c:v>0.012453</c:v>
                </c:pt>
                <c:pt idx="2752">
                  <c:v>0.012866</c:v>
                </c:pt>
                <c:pt idx="2753">
                  <c:v>0.012101</c:v>
                </c:pt>
                <c:pt idx="2754">
                  <c:v>0.012678</c:v>
                </c:pt>
                <c:pt idx="2755">
                  <c:v>0.012005</c:v>
                </c:pt>
                <c:pt idx="2756">
                  <c:v>0.012437</c:v>
                </c:pt>
                <c:pt idx="2757">
                  <c:v>0.012241</c:v>
                </c:pt>
                <c:pt idx="2758">
                  <c:v>0.014684</c:v>
                </c:pt>
                <c:pt idx="2759">
                  <c:v>0.012311</c:v>
                </c:pt>
                <c:pt idx="2760">
                  <c:v>0.012767</c:v>
                </c:pt>
                <c:pt idx="2761">
                  <c:v>0.01223</c:v>
                </c:pt>
                <c:pt idx="2762">
                  <c:v>0.0125</c:v>
                </c:pt>
                <c:pt idx="2763">
                  <c:v>0.012657</c:v>
                </c:pt>
                <c:pt idx="2764">
                  <c:v>0.012163</c:v>
                </c:pt>
                <c:pt idx="2765">
                  <c:v>0.012139</c:v>
                </c:pt>
                <c:pt idx="2766">
                  <c:v>0.011838</c:v>
                </c:pt>
                <c:pt idx="2767">
                  <c:v>0.012126</c:v>
                </c:pt>
                <c:pt idx="2768">
                  <c:v>0.012309</c:v>
                </c:pt>
                <c:pt idx="2769">
                  <c:v>0.012684</c:v>
                </c:pt>
                <c:pt idx="2770">
                  <c:v>0.012152</c:v>
                </c:pt>
                <c:pt idx="2771">
                  <c:v>0.015169</c:v>
                </c:pt>
                <c:pt idx="2772">
                  <c:v>0.012109</c:v>
                </c:pt>
                <c:pt idx="2773">
                  <c:v>0.012979</c:v>
                </c:pt>
                <c:pt idx="2774">
                  <c:v>0.012441</c:v>
                </c:pt>
                <c:pt idx="2775">
                  <c:v>0.012658</c:v>
                </c:pt>
                <c:pt idx="2776">
                  <c:v>0.012153</c:v>
                </c:pt>
                <c:pt idx="2777">
                  <c:v>0.012081</c:v>
                </c:pt>
                <c:pt idx="2778">
                  <c:v>0.014286</c:v>
                </c:pt>
                <c:pt idx="2779">
                  <c:v>0.012185</c:v>
                </c:pt>
                <c:pt idx="2780">
                  <c:v>0.012284</c:v>
                </c:pt>
                <c:pt idx="2781">
                  <c:v>0.012416</c:v>
                </c:pt>
                <c:pt idx="2782">
                  <c:v>0.011597</c:v>
                </c:pt>
                <c:pt idx="2783">
                  <c:v>0.011999</c:v>
                </c:pt>
                <c:pt idx="2784">
                  <c:v>0.012263</c:v>
                </c:pt>
                <c:pt idx="2785">
                  <c:v>0.012604</c:v>
                </c:pt>
                <c:pt idx="2786">
                  <c:v>0.011935</c:v>
                </c:pt>
                <c:pt idx="2787">
                  <c:v>0.012984</c:v>
                </c:pt>
                <c:pt idx="2788">
                  <c:v>0.012251</c:v>
                </c:pt>
                <c:pt idx="2789">
                  <c:v>0.012535</c:v>
                </c:pt>
                <c:pt idx="2790">
                  <c:v>0.012314</c:v>
                </c:pt>
                <c:pt idx="2791">
                  <c:v>0.012103</c:v>
                </c:pt>
                <c:pt idx="2792">
                  <c:v>0.012565</c:v>
                </c:pt>
                <c:pt idx="2793">
                  <c:v>0.012417</c:v>
                </c:pt>
                <c:pt idx="2794">
                  <c:v>0.012207</c:v>
                </c:pt>
                <c:pt idx="2795">
                  <c:v>0.01241</c:v>
                </c:pt>
                <c:pt idx="2796">
                  <c:v>0.012176</c:v>
                </c:pt>
                <c:pt idx="2797">
                  <c:v>0.012424</c:v>
                </c:pt>
                <c:pt idx="2798">
                  <c:v>0.012458</c:v>
                </c:pt>
                <c:pt idx="2799">
                  <c:v>0.011864</c:v>
                </c:pt>
                <c:pt idx="2800">
                  <c:v>0.012107</c:v>
                </c:pt>
                <c:pt idx="2801">
                  <c:v>0.012222</c:v>
                </c:pt>
                <c:pt idx="2802">
                  <c:v>0.013682</c:v>
                </c:pt>
                <c:pt idx="2803">
                  <c:v>0.012668</c:v>
                </c:pt>
                <c:pt idx="2804">
                  <c:v>0.012437</c:v>
                </c:pt>
                <c:pt idx="2805">
                  <c:v>0.022459</c:v>
                </c:pt>
                <c:pt idx="2806">
                  <c:v>0.012229</c:v>
                </c:pt>
                <c:pt idx="2807">
                  <c:v>0.012322</c:v>
                </c:pt>
                <c:pt idx="2808">
                  <c:v>0.01277</c:v>
                </c:pt>
                <c:pt idx="2809">
                  <c:v>0.012</c:v>
                </c:pt>
                <c:pt idx="2810">
                  <c:v>0.012794</c:v>
                </c:pt>
                <c:pt idx="2811">
                  <c:v>0.011959</c:v>
                </c:pt>
                <c:pt idx="2812">
                  <c:v>0.012345</c:v>
                </c:pt>
                <c:pt idx="2813">
                  <c:v>0.012155</c:v>
                </c:pt>
                <c:pt idx="2814">
                  <c:v>0.01262</c:v>
                </c:pt>
                <c:pt idx="2815">
                  <c:v>0.012333</c:v>
                </c:pt>
                <c:pt idx="2816">
                  <c:v>0.012263</c:v>
                </c:pt>
                <c:pt idx="2817">
                  <c:v>0.012544</c:v>
                </c:pt>
                <c:pt idx="2818">
                  <c:v>0.012342</c:v>
                </c:pt>
                <c:pt idx="2819">
                  <c:v>0.012037</c:v>
                </c:pt>
                <c:pt idx="2820">
                  <c:v>0.012388</c:v>
                </c:pt>
                <c:pt idx="2821">
                  <c:v>0.012158</c:v>
                </c:pt>
                <c:pt idx="2822">
                  <c:v>0.012183</c:v>
                </c:pt>
                <c:pt idx="2823">
                  <c:v>0.012582</c:v>
                </c:pt>
                <c:pt idx="2824">
                  <c:v>0.012146</c:v>
                </c:pt>
                <c:pt idx="2825">
                  <c:v>0.012118</c:v>
                </c:pt>
                <c:pt idx="2826">
                  <c:v>0.0137</c:v>
                </c:pt>
                <c:pt idx="2827">
                  <c:v>0.012022</c:v>
                </c:pt>
                <c:pt idx="2828">
                  <c:v>0.012125</c:v>
                </c:pt>
                <c:pt idx="2829">
                  <c:v>0.012069</c:v>
                </c:pt>
                <c:pt idx="2830">
                  <c:v>0.012206</c:v>
                </c:pt>
                <c:pt idx="2831">
                  <c:v>0.012208</c:v>
                </c:pt>
                <c:pt idx="2832">
                  <c:v>0.012101</c:v>
                </c:pt>
                <c:pt idx="2833">
                  <c:v>0.012489</c:v>
                </c:pt>
                <c:pt idx="2834">
                  <c:v>0.012209</c:v>
                </c:pt>
                <c:pt idx="2835">
                  <c:v>0.013421</c:v>
                </c:pt>
                <c:pt idx="2836">
                  <c:v>0.013354</c:v>
                </c:pt>
                <c:pt idx="2837">
                  <c:v>0.012172</c:v>
                </c:pt>
                <c:pt idx="2838">
                  <c:v>0.012278</c:v>
                </c:pt>
                <c:pt idx="2839">
                  <c:v>0.015353</c:v>
                </c:pt>
                <c:pt idx="2840">
                  <c:v>0.012588</c:v>
                </c:pt>
                <c:pt idx="2841">
                  <c:v>0.012372</c:v>
                </c:pt>
                <c:pt idx="2842">
                  <c:v>0.012555</c:v>
                </c:pt>
                <c:pt idx="2843">
                  <c:v>0.012423</c:v>
                </c:pt>
                <c:pt idx="2844">
                  <c:v>0.012547</c:v>
                </c:pt>
                <c:pt idx="2845">
                  <c:v>0.01237</c:v>
                </c:pt>
                <c:pt idx="2846">
                  <c:v>0.014164</c:v>
                </c:pt>
                <c:pt idx="2847">
                  <c:v>0.012234</c:v>
                </c:pt>
                <c:pt idx="2848">
                  <c:v>0.012104</c:v>
                </c:pt>
                <c:pt idx="2849">
                  <c:v>0.012176</c:v>
                </c:pt>
                <c:pt idx="2850">
                  <c:v>0.012335</c:v>
                </c:pt>
                <c:pt idx="2851">
                  <c:v>0.012703</c:v>
                </c:pt>
                <c:pt idx="2852">
                  <c:v>0.012137</c:v>
                </c:pt>
                <c:pt idx="2853">
                  <c:v>0.012157</c:v>
                </c:pt>
                <c:pt idx="2854">
                  <c:v>0.012099</c:v>
                </c:pt>
                <c:pt idx="2855">
                  <c:v>0.012488</c:v>
                </c:pt>
                <c:pt idx="2856">
                  <c:v>0.012325</c:v>
                </c:pt>
                <c:pt idx="2857">
                  <c:v>0.012373</c:v>
                </c:pt>
                <c:pt idx="2858">
                  <c:v>0.013079</c:v>
                </c:pt>
                <c:pt idx="2859">
                  <c:v>0.012147</c:v>
                </c:pt>
                <c:pt idx="2860">
                  <c:v>0.012216</c:v>
                </c:pt>
                <c:pt idx="2861">
                  <c:v>0.012046</c:v>
                </c:pt>
                <c:pt idx="2862">
                  <c:v>0.012211</c:v>
                </c:pt>
                <c:pt idx="2863">
                  <c:v>0.012165</c:v>
                </c:pt>
                <c:pt idx="2864">
                  <c:v>0.012234</c:v>
                </c:pt>
                <c:pt idx="2865">
                  <c:v>0.012567</c:v>
                </c:pt>
                <c:pt idx="2866">
                  <c:v>0.011942</c:v>
                </c:pt>
                <c:pt idx="2867">
                  <c:v>0.012287</c:v>
                </c:pt>
                <c:pt idx="2868">
                  <c:v>0.012267</c:v>
                </c:pt>
                <c:pt idx="2869">
                  <c:v>0.011632</c:v>
                </c:pt>
                <c:pt idx="2870">
                  <c:v>0.01244</c:v>
                </c:pt>
                <c:pt idx="2871">
                  <c:v>0.012508</c:v>
                </c:pt>
                <c:pt idx="2872">
                  <c:v>0.011806</c:v>
                </c:pt>
                <c:pt idx="2873">
                  <c:v>0.013666</c:v>
                </c:pt>
                <c:pt idx="2874">
                  <c:v>0.012089</c:v>
                </c:pt>
                <c:pt idx="2875">
                  <c:v>0.012129</c:v>
                </c:pt>
                <c:pt idx="2876">
                  <c:v>0.012503</c:v>
                </c:pt>
                <c:pt idx="2877">
                  <c:v>0.011691</c:v>
                </c:pt>
                <c:pt idx="2878">
                  <c:v>0.011814</c:v>
                </c:pt>
                <c:pt idx="2879">
                  <c:v>0.013144</c:v>
                </c:pt>
                <c:pt idx="2880">
                  <c:v>0.012079</c:v>
                </c:pt>
                <c:pt idx="2881">
                  <c:v>0.01229</c:v>
                </c:pt>
                <c:pt idx="2882">
                  <c:v>0.012254</c:v>
                </c:pt>
                <c:pt idx="2883">
                  <c:v>0.01165</c:v>
                </c:pt>
                <c:pt idx="2884">
                  <c:v>0.076492</c:v>
                </c:pt>
                <c:pt idx="2885">
                  <c:v>0.012197</c:v>
                </c:pt>
                <c:pt idx="2886">
                  <c:v>0.012117</c:v>
                </c:pt>
                <c:pt idx="2887">
                  <c:v>0.012861</c:v>
                </c:pt>
                <c:pt idx="2888">
                  <c:v>0.012288</c:v>
                </c:pt>
                <c:pt idx="2889">
                  <c:v>0.012498</c:v>
                </c:pt>
                <c:pt idx="2890">
                  <c:v>0.01256</c:v>
                </c:pt>
                <c:pt idx="2891">
                  <c:v>0.011898</c:v>
                </c:pt>
                <c:pt idx="2892">
                  <c:v>0.012034</c:v>
                </c:pt>
                <c:pt idx="2893">
                  <c:v>0.012398</c:v>
                </c:pt>
                <c:pt idx="2894">
                  <c:v>0.012617</c:v>
                </c:pt>
                <c:pt idx="2895">
                  <c:v>0.012194</c:v>
                </c:pt>
                <c:pt idx="2896">
                  <c:v>0.012199</c:v>
                </c:pt>
                <c:pt idx="2897">
                  <c:v>0.012323</c:v>
                </c:pt>
                <c:pt idx="2898">
                  <c:v>0.012093</c:v>
                </c:pt>
                <c:pt idx="2899">
                  <c:v>0.012183</c:v>
                </c:pt>
                <c:pt idx="2900">
                  <c:v>0.012426</c:v>
                </c:pt>
                <c:pt idx="2901">
                  <c:v>0.011999</c:v>
                </c:pt>
                <c:pt idx="2902">
                  <c:v>0.012663</c:v>
                </c:pt>
                <c:pt idx="2903">
                  <c:v>0.013577</c:v>
                </c:pt>
                <c:pt idx="2904">
                  <c:v>0.012307</c:v>
                </c:pt>
                <c:pt idx="2905">
                  <c:v>0.01531</c:v>
                </c:pt>
                <c:pt idx="2906">
                  <c:v>0.013116</c:v>
                </c:pt>
                <c:pt idx="2907">
                  <c:v>0.013431</c:v>
                </c:pt>
                <c:pt idx="2908">
                  <c:v>0.012167</c:v>
                </c:pt>
                <c:pt idx="2909">
                  <c:v>0.012106</c:v>
                </c:pt>
                <c:pt idx="2910">
                  <c:v>0.012414</c:v>
                </c:pt>
                <c:pt idx="2911">
                  <c:v>0.012151</c:v>
                </c:pt>
                <c:pt idx="2912">
                  <c:v>0.012278</c:v>
                </c:pt>
                <c:pt idx="2913">
                  <c:v>0.012256</c:v>
                </c:pt>
                <c:pt idx="2914">
                  <c:v>0.012265</c:v>
                </c:pt>
                <c:pt idx="2915">
                  <c:v>0.012154</c:v>
                </c:pt>
                <c:pt idx="2916">
                  <c:v>0.012341</c:v>
                </c:pt>
                <c:pt idx="2917">
                  <c:v>0.012156</c:v>
                </c:pt>
                <c:pt idx="2918">
                  <c:v>0.012514</c:v>
                </c:pt>
                <c:pt idx="2919">
                  <c:v>0.012256</c:v>
                </c:pt>
                <c:pt idx="2920">
                  <c:v>0.012499</c:v>
                </c:pt>
                <c:pt idx="2921">
                  <c:v>0.012244</c:v>
                </c:pt>
                <c:pt idx="2922">
                  <c:v>0.012285</c:v>
                </c:pt>
                <c:pt idx="2923">
                  <c:v>0.012343</c:v>
                </c:pt>
                <c:pt idx="2924">
                  <c:v>0.012255</c:v>
                </c:pt>
                <c:pt idx="2925">
                  <c:v>0.01226</c:v>
                </c:pt>
                <c:pt idx="2926">
                  <c:v>0.012158</c:v>
                </c:pt>
                <c:pt idx="2927">
                  <c:v>0.012147</c:v>
                </c:pt>
                <c:pt idx="2928">
                  <c:v>0.012157</c:v>
                </c:pt>
                <c:pt idx="2929">
                  <c:v>0.012579</c:v>
                </c:pt>
                <c:pt idx="2930">
                  <c:v>0.012182</c:v>
                </c:pt>
                <c:pt idx="2931">
                  <c:v>0.012217</c:v>
                </c:pt>
                <c:pt idx="2932">
                  <c:v>0.012182</c:v>
                </c:pt>
                <c:pt idx="2933">
                  <c:v>0.012218</c:v>
                </c:pt>
                <c:pt idx="2934">
                  <c:v>0.012143</c:v>
                </c:pt>
                <c:pt idx="2935">
                  <c:v>0.012338</c:v>
                </c:pt>
                <c:pt idx="2936">
                  <c:v>0.013227</c:v>
                </c:pt>
                <c:pt idx="2937">
                  <c:v>0.012273</c:v>
                </c:pt>
                <c:pt idx="2938">
                  <c:v>0.012178</c:v>
                </c:pt>
                <c:pt idx="2939">
                  <c:v>0.012802</c:v>
                </c:pt>
                <c:pt idx="2940">
                  <c:v>0.012245</c:v>
                </c:pt>
                <c:pt idx="2941">
                  <c:v>0.013187</c:v>
                </c:pt>
                <c:pt idx="2942">
                  <c:v>0.012495</c:v>
                </c:pt>
                <c:pt idx="2943">
                  <c:v>0.012165</c:v>
                </c:pt>
                <c:pt idx="2944">
                  <c:v>0.012925</c:v>
                </c:pt>
                <c:pt idx="2945">
                  <c:v>0.012044</c:v>
                </c:pt>
                <c:pt idx="2946">
                  <c:v>0.012494</c:v>
                </c:pt>
                <c:pt idx="2947">
                  <c:v>0.012985</c:v>
                </c:pt>
                <c:pt idx="2948">
                  <c:v>0.012277</c:v>
                </c:pt>
                <c:pt idx="2949">
                  <c:v>0.012258</c:v>
                </c:pt>
                <c:pt idx="2950">
                  <c:v>0.012192</c:v>
                </c:pt>
                <c:pt idx="2951">
                  <c:v>0.012691</c:v>
                </c:pt>
                <c:pt idx="2952">
                  <c:v>0.018454</c:v>
                </c:pt>
                <c:pt idx="2953">
                  <c:v>0.012471</c:v>
                </c:pt>
                <c:pt idx="2954">
                  <c:v>0.012573</c:v>
                </c:pt>
                <c:pt idx="2955">
                  <c:v>0.013523</c:v>
                </c:pt>
                <c:pt idx="2956">
                  <c:v>0.012412</c:v>
                </c:pt>
                <c:pt idx="2957">
                  <c:v>0.01201</c:v>
                </c:pt>
                <c:pt idx="2958">
                  <c:v>0.012141</c:v>
                </c:pt>
                <c:pt idx="2959">
                  <c:v>0.013075</c:v>
                </c:pt>
                <c:pt idx="2960">
                  <c:v>0.012589</c:v>
                </c:pt>
                <c:pt idx="2961">
                  <c:v>0.012438</c:v>
                </c:pt>
                <c:pt idx="2962">
                  <c:v>0.012305</c:v>
                </c:pt>
                <c:pt idx="2963">
                  <c:v>0.012135</c:v>
                </c:pt>
                <c:pt idx="2964">
                  <c:v>0.012297</c:v>
                </c:pt>
                <c:pt idx="2965">
                  <c:v>0.012323</c:v>
                </c:pt>
                <c:pt idx="2966">
                  <c:v>0.012105</c:v>
                </c:pt>
                <c:pt idx="2967">
                  <c:v>0.012117</c:v>
                </c:pt>
                <c:pt idx="2968">
                  <c:v>0.012522</c:v>
                </c:pt>
                <c:pt idx="2969">
                  <c:v>0.012813</c:v>
                </c:pt>
                <c:pt idx="2970">
                  <c:v>0.012233</c:v>
                </c:pt>
                <c:pt idx="2971">
                  <c:v>0.012167</c:v>
                </c:pt>
                <c:pt idx="2972">
                  <c:v>0.01243</c:v>
                </c:pt>
                <c:pt idx="2973">
                  <c:v>0.012427</c:v>
                </c:pt>
                <c:pt idx="2974">
                  <c:v>0.012226</c:v>
                </c:pt>
                <c:pt idx="2975">
                  <c:v>0.012775</c:v>
                </c:pt>
                <c:pt idx="2976">
                  <c:v>0.012884</c:v>
                </c:pt>
                <c:pt idx="2977">
                  <c:v>0.012065</c:v>
                </c:pt>
                <c:pt idx="2978">
                  <c:v>0.012445</c:v>
                </c:pt>
                <c:pt idx="2979">
                  <c:v>0.012096</c:v>
                </c:pt>
                <c:pt idx="2980">
                  <c:v>0.012157</c:v>
                </c:pt>
                <c:pt idx="2981">
                  <c:v>0.01351</c:v>
                </c:pt>
                <c:pt idx="2982">
                  <c:v>0.01197</c:v>
                </c:pt>
                <c:pt idx="2983">
                  <c:v>0.012853</c:v>
                </c:pt>
                <c:pt idx="2984">
                  <c:v>0.012065</c:v>
                </c:pt>
                <c:pt idx="2985">
                  <c:v>0.012104</c:v>
                </c:pt>
                <c:pt idx="2986">
                  <c:v>0.034681</c:v>
                </c:pt>
                <c:pt idx="2987">
                  <c:v>0.12593</c:v>
                </c:pt>
                <c:pt idx="2988">
                  <c:v>0.012107</c:v>
                </c:pt>
                <c:pt idx="2989">
                  <c:v>0.012336</c:v>
                </c:pt>
                <c:pt idx="2990">
                  <c:v>0.011945</c:v>
                </c:pt>
                <c:pt idx="2991">
                  <c:v>0.012389</c:v>
                </c:pt>
                <c:pt idx="2992">
                  <c:v>0.01205</c:v>
                </c:pt>
                <c:pt idx="2993">
                  <c:v>0.012669</c:v>
                </c:pt>
                <c:pt idx="2994">
                  <c:v>0.013382</c:v>
                </c:pt>
                <c:pt idx="2995">
                  <c:v>0.012192</c:v>
                </c:pt>
                <c:pt idx="2996">
                  <c:v>0.01219</c:v>
                </c:pt>
                <c:pt idx="2997">
                  <c:v>0.012236</c:v>
                </c:pt>
                <c:pt idx="2998">
                  <c:v>0.013957</c:v>
                </c:pt>
                <c:pt idx="2999">
                  <c:v>0.012832</c:v>
                </c:pt>
                <c:pt idx="3000">
                  <c:v>0.012211</c:v>
                </c:pt>
                <c:pt idx="3001">
                  <c:v>0.012157</c:v>
                </c:pt>
                <c:pt idx="3002">
                  <c:v>0.012633</c:v>
                </c:pt>
                <c:pt idx="3003">
                  <c:v>0.012089</c:v>
                </c:pt>
                <c:pt idx="3004">
                  <c:v>0.012213</c:v>
                </c:pt>
                <c:pt idx="3005">
                  <c:v>0.026317</c:v>
                </c:pt>
                <c:pt idx="3006">
                  <c:v>0.011998</c:v>
                </c:pt>
                <c:pt idx="3007">
                  <c:v>0.013779</c:v>
                </c:pt>
                <c:pt idx="3008">
                  <c:v>0.012009</c:v>
                </c:pt>
                <c:pt idx="3009">
                  <c:v>0.012621</c:v>
                </c:pt>
                <c:pt idx="3010">
                  <c:v>0.011881</c:v>
                </c:pt>
                <c:pt idx="3011">
                  <c:v>0.012313</c:v>
                </c:pt>
                <c:pt idx="3012">
                  <c:v>0.012181</c:v>
                </c:pt>
                <c:pt idx="3013">
                  <c:v>0.011999</c:v>
                </c:pt>
                <c:pt idx="3014">
                  <c:v>0.013368</c:v>
                </c:pt>
                <c:pt idx="3015">
                  <c:v>0.012048</c:v>
                </c:pt>
                <c:pt idx="3016">
                  <c:v>0.012158</c:v>
                </c:pt>
                <c:pt idx="3017">
                  <c:v>0.012083</c:v>
                </c:pt>
                <c:pt idx="3018">
                  <c:v>0.012604</c:v>
                </c:pt>
                <c:pt idx="3019">
                  <c:v>0.01244</c:v>
                </c:pt>
                <c:pt idx="3020">
                  <c:v>0.011806</c:v>
                </c:pt>
                <c:pt idx="3021">
                  <c:v>0.012144</c:v>
                </c:pt>
                <c:pt idx="3022">
                  <c:v>0.012517</c:v>
                </c:pt>
                <c:pt idx="3023">
                  <c:v>0.01202</c:v>
                </c:pt>
                <c:pt idx="3024">
                  <c:v>0.013645</c:v>
                </c:pt>
                <c:pt idx="3025">
                  <c:v>0.012158</c:v>
                </c:pt>
                <c:pt idx="3026">
                  <c:v>0.012828</c:v>
                </c:pt>
                <c:pt idx="3027">
                  <c:v>0.012658</c:v>
                </c:pt>
                <c:pt idx="3028">
                  <c:v>0.012056</c:v>
                </c:pt>
                <c:pt idx="3029">
                  <c:v>0.012551</c:v>
                </c:pt>
                <c:pt idx="3030">
                  <c:v>0.012311</c:v>
                </c:pt>
                <c:pt idx="3031">
                  <c:v>0.01231</c:v>
                </c:pt>
                <c:pt idx="3032">
                  <c:v>0.012346</c:v>
                </c:pt>
                <c:pt idx="3033">
                  <c:v>0.012644</c:v>
                </c:pt>
                <c:pt idx="3034">
                  <c:v>0.012124</c:v>
                </c:pt>
                <c:pt idx="3035">
                  <c:v>0.016216</c:v>
                </c:pt>
                <c:pt idx="3036">
                  <c:v>0.01272</c:v>
                </c:pt>
                <c:pt idx="3037">
                  <c:v>0.012425</c:v>
                </c:pt>
                <c:pt idx="3038">
                  <c:v>0.012117</c:v>
                </c:pt>
                <c:pt idx="3039">
                  <c:v>0.012496</c:v>
                </c:pt>
                <c:pt idx="3040">
                  <c:v>0.012696</c:v>
                </c:pt>
                <c:pt idx="3041">
                  <c:v>0.012267</c:v>
                </c:pt>
                <c:pt idx="3042">
                  <c:v>0.012273</c:v>
                </c:pt>
                <c:pt idx="3043">
                  <c:v>0.012101</c:v>
                </c:pt>
                <c:pt idx="3044">
                  <c:v>0.012142</c:v>
                </c:pt>
                <c:pt idx="3045">
                  <c:v>0.012087</c:v>
                </c:pt>
                <c:pt idx="3046">
                  <c:v>0.011653</c:v>
                </c:pt>
                <c:pt idx="3047">
                  <c:v>0.012161</c:v>
                </c:pt>
                <c:pt idx="3048">
                  <c:v>0.012253</c:v>
                </c:pt>
                <c:pt idx="3049">
                  <c:v>0.012726</c:v>
                </c:pt>
                <c:pt idx="3050">
                  <c:v>0.012287</c:v>
                </c:pt>
                <c:pt idx="3051">
                  <c:v>0.013659</c:v>
                </c:pt>
                <c:pt idx="3052">
                  <c:v>0.01287</c:v>
                </c:pt>
                <c:pt idx="3053">
                  <c:v>0.0118</c:v>
                </c:pt>
                <c:pt idx="3054">
                  <c:v>0.012043</c:v>
                </c:pt>
                <c:pt idx="3055">
                  <c:v>0.011928</c:v>
                </c:pt>
                <c:pt idx="3056">
                  <c:v>0.012118</c:v>
                </c:pt>
                <c:pt idx="3057">
                  <c:v>0.011888</c:v>
                </c:pt>
                <c:pt idx="3058">
                  <c:v>0.011943</c:v>
                </c:pt>
                <c:pt idx="3059">
                  <c:v>0.012134</c:v>
                </c:pt>
                <c:pt idx="3060">
                  <c:v>0.012208</c:v>
                </c:pt>
                <c:pt idx="3061">
                  <c:v>0.011848</c:v>
                </c:pt>
                <c:pt idx="3062">
                  <c:v>0.012625</c:v>
                </c:pt>
                <c:pt idx="3063">
                  <c:v>0.012464</c:v>
                </c:pt>
                <c:pt idx="3064">
                  <c:v>0.15597</c:v>
                </c:pt>
                <c:pt idx="3065">
                  <c:v>0.012264</c:v>
                </c:pt>
                <c:pt idx="3066">
                  <c:v>0.01227</c:v>
                </c:pt>
                <c:pt idx="3067">
                  <c:v>0.012552</c:v>
                </c:pt>
                <c:pt idx="3068">
                  <c:v>0.012395</c:v>
                </c:pt>
                <c:pt idx="3069">
                  <c:v>0.01383</c:v>
                </c:pt>
                <c:pt idx="3070">
                  <c:v>0.01215</c:v>
                </c:pt>
                <c:pt idx="3071">
                  <c:v>0.012255</c:v>
                </c:pt>
                <c:pt idx="3072">
                  <c:v>0.012184</c:v>
                </c:pt>
                <c:pt idx="3073">
                  <c:v>0.01218</c:v>
                </c:pt>
                <c:pt idx="3074">
                  <c:v>0.012813</c:v>
                </c:pt>
                <c:pt idx="3075">
                  <c:v>0.011935</c:v>
                </c:pt>
                <c:pt idx="3076">
                  <c:v>0.012356</c:v>
                </c:pt>
                <c:pt idx="3077">
                  <c:v>0.012069</c:v>
                </c:pt>
                <c:pt idx="3078">
                  <c:v>0.012069</c:v>
                </c:pt>
                <c:pt idx="3079">
                  <c:v>0.012318</c:v>
                </c:pt>
                <c:pt idx="3080">
                  <c:v>0.01266</c:v>
                </c:pt>
                <c:pt idx="3081">
                  <c:v>0.012656</c:v>
                </c:pt>
                <c:pt idx="3082">
                  <c:v>0.013924</c:v>
                </c:pt>
                <c:pt idx="3083">
                  <c:v>0.012389</c:v>
                </c:pt>
                <c:pt idx="3084">
                  <c:v>0.011927</c:v>
                </c:pt>
                <c:pt idx="3085">
                  <c:v>0.012231</c:v>
                </c:pt>
                <c:pt idx="3086">
                  <c:v>0.012221</c:v>
                </c:pt>
                <c:pt idx="3087">
                  <c:v>0.012232</c:v>
                </c:pt>
                <c:pt idx="3088">
                  <c:v>0.01367</c:v>
                </c:pt>
                <c:pt idx="3089">
                  <c:v>0.012038</c:v>
                </c:pt>
                <c:pt idx="3090">
                  <c:v>0.012778</c:v>
                </c:pt>
                <c:pt idx="3091">
                  <c:v>0.012035</c:v>
                </c:pt>
                <c:pt idx="3092">
                  <c:v>0.012116</c:v>
                </c:pt>
                <c:pt idx="3093">
                  <c:v>0.012187</c:v>
                </c:pt>
                <c:pt idx="3094">
                  <c:v>0.012572</c:v>
                </c:pt>
                <c:pt idx="3095">
                  <c:v>0.012408</c:v>
                </c:pt>
                <c:pt idx="3096">
                  <c:v>0.012248</c:v>
                </c:pt>
                <c:pt idx="3097">
                  <c:v>0.012255</c:v>
                </c:pt>
                <c:pt idx="3098">
                  <c:v>0.012275</c:v>
                </c:pt>
                <c:pt idx="3099">
                  <c:v>0.012238</c:v>
                </c:pt>
                <c:pt idx="3100">
                  <c:v>0.013486</c:v>
                </c:pt>
                <c:pt idx="3101">
                  <c:v>0.012158</c:v>
                </c:pt>
                <c:pt idx="3102">
                  <c:v>0.023899</c:v>
                </c:pt>
                <c:pt idx="3103">
                  <c:v>0.012103</c:v>
                </c:pt>
                <c:pt idx="3104">
                  <c:v>0.012518</c:v>
                </c:pt>
                <c:pt idx="3105">
                  <c:v>0.012894</c:v>
                </c:pt>
                <c:pt idx="3106">
                  <c:v>0.012721</c:v>
                </c:pt>
                <c:pt idx="3107">
                  <c:v>0.012517</c:v>
                </c:pt>
                <c:pt idx="3108">
                  <c:v>0.012486</c:v>
                </c:pt>
                <c:pt idx="3109">
                  <c:v>0.01274</c:v>
                </c:pt>
                <c:pt idx="3110">
                  <c:v>0.012446</c:v>
                </c:pt>
                <c:pt idx="3111">
                  <c:v>0.013096</c:v>
                </c:pt>
                <c:pt idx="3112">
                  <c:v>0.012153</c:v>
                </c:pt>
                <c:pt idx="3113">
                  <c:v>0.01225</c:v>
                </c:pt>
                <c:pt idx="3114">
                  <c:v>0.012239</c:v>
                </c:pt>
                <c:pt idx="3115">
                  <c:v>0.012307</c:v>
                </c:pt>
                <c:pt idx="3116">
                  <c:v>0.012322</c:v>
                </c:pt>
                <c:pt idx="3117">
                  <c:v>0.013866</c:v>
                </c:pt>
                <c:pt idx="3118">
                  <c:v>0.012936</c:v>
                </c:pt>
                <c:pt idx="3119">
                  <c:v>0.012128</c:v>
                </c:pt>
                <c:pt idx="3120">
                  <c:v>0.012682</c:v>
                </c:pt>
                <c:pt idx="3121">
                  <c:v>0.01222</c:v>
                </c:pt>
                <c:pt idx="3122">
                  <c:v>0.012138</c:v>
                </c:pt>
                <c:pt idx="3123">
                  <c:v>0.012157</c:v>
                </c:pt>
                <c:pt idx="3124">
                  <c:v>0.011988</c:v>
                </c:pt>
                <c:pt idx="3125">
                  <c:v>0.012006</c:v>
                </c:pt>
                <c:pt idx="3126">
                  <c:v>0.012139</c:v>
                </c:pt>
                <c:pt idx="3127">
                  <c:v>0.012173</c:v>
                </c:pt>
                <c:pt idx="3128">
                  <c:v>0.011863</c:v>
                </c:pt>
                <c:pt idx="3129">
                  <c:v>0.014013</c:v>
                </c:pt>
                <c:pt idx="3130">
                  <c:v>0.012134</c:v>
                </c:pt>
                <c:pt idx="3131">
                  <c:v>0.012284</c:v>
                </c:pt>
                <c:pt idx="3132">
                  <c:v>0.01232</c:v>
                </c:pt>
                <c:pt idx="3133">
                  <c:v>0.012335</c:v>
                </c:pt>
                <c:pt idx="3134">
                  <c:v>0.011971</c:v>
                </c:pt>
                <c:pt idx="3135">
                  <c:v>0.012219</c:v>
                </c:pt>
                <c:pt idx="3136">
                  <c:v>0.012072</c:v>
                </c:pt>
                <c:pt idx="3137">
                  <c:v>0.012252</c:v>
                </c:pt>
                <c:pt idx="3138">
                  <c:v>0.012162</c:v>
                </c:pt>
                <c:pt idx="3139">
                  <c:v>0.012063</c:v>
                </c:pt>
                <c:pt idx="3140">
                  <c:v>0.012446</c:v>
                </c:pt>
                <c:pt idx="3141">
                  <c:v>0.014137</c:v>
                </c:pt>
                <c:pt idx="3142">
                  <c:v>0.01308</c:v>
                </c:pt>
                <c:pt idx="3143">
                  <c:v>0.012259</c:v>
                </c:pt>
                <c:pt idx="3144">
                  <c:v>0.011793</c:v>
                </c:pt>
                <c:pt idx="3145">
                  <c:v>0.012088</c:v>
                </c:pt>
                <c:pt idx="3146">
                  <c:v>0.012219</c:v>
                </c:pt>
                <c:pt idx="3147">
                  <c:v>0.01294</c:v>
                </c:pt>
                <c:pt idx="3148">
                  <c:v>0.012158</c:v>
                </c:pt>
                <c:pt idx="3149">
                  <c:v>0.012431</c:v>
                </c:pt>
                <c:pt idx="3150">
                  <c:v>0.012293</c:v>
                </c:pt>
                <c:pt idx="3151">
                  <c:v>0.012517</c:v>
                </c:pt>
                <c:pt idx="3152">
                  <c:v>0.013032</c:v>
                </c:pt>
                <c:pt idx="3153">
                  <c:v>0.012283</c:v>
                </c:pt>
                <c:pt idx="3154">
                  <c:v>0.014232</c:v>
                </c:pt>
                <c:pt idx="3155">
                  <c:v>0.012297</c:v>
                </c:pt>
                <c:pt idx="3156">
                  <c:v>0.012208</c:v>
                </c:pt>
                <c:pt idx="3157">
                  <c:v>0.012117</c:v>
                </c:pt>
                <c:pt idx="3158">
                  <c:v>0.013314</c:v>
                </c:pt>
                <c:pt idx="3159">
                  <c:v>0.013153</c:v>
                </c:pt>
                <c:pt idx="3160">
                  <c:v>0.012662</c:v>
                </c:pt>
                <c:pt idx="3161">
                  <c:v>0.012131</c:v>
                </c:pt>
                <c:pt idx="3162">
                  <c:v>0.012543</c:v>
                </c:pt>
                <c:pt idx="3163">
                  <c:v>0.012262</c:v>
                </c:pt>
                <c:pt idx="3164">
                  <c:v>0.012553</c:v>
                </c:pt>
                <c:pt idx="3165">
                  <c:v>0.01255</c:v>
                </c:pt>
                <c:pt idx="3166">
                  <c:v>0.01231</c:v>
                </c:pt>
                <c:pt idx="3167">
                  <c:v>0.013587</c:v>
                </c:pt>
                <c:pt idx="3168">
                  <c:v>0.011799</c:v>
                </c:pt>
                <c:pt idx="3169">
                  <c:v>0.012505</c:v>
                </c:pt>
                <c:pt idx="3170">
                  <c:v>0.011742</c:v>
                </c:pt>
                <c:pt idx="3171">
                  <c:v>0.012534</c:v>
                </c:pt>
                <c:pt idx="3172">
                  <c:v>0.013102</c:v>
                </c:pt>
                <c:pt idx="3173">
                  <c:v>0.012322</c:v>
                </c:pt>
                <c:pt idx="3174">
                  <c:v>0.01208</c:v>
                </c:pt>
                <c:pt idx="3175">
                  <c:v>0.012113</c:v>
                </c:pt>
                <c:pt idx="3176">
                  <c:v>0.01226</c:v>
                </c:pt>
                <c:pt idx="3177">
                  <c:v>0.012222</c:v>
                </c:pt>
                <c:pt idx="3178">
                  <c:v>0.012084</c:v>
                </c:pt>
                <c:pt idx="3179">
                  <c:v>0.012073</c:v>
                </c:pt>
                <c:pt idx="3180">
                  <c:v>0.012381</c:v>
                </c:pt>
                <c:pt idx="3181">
                  <c:v>0.012097</c:v>
                </c:pt>
                <c:pt idx="3182">
                  <c:v>0.012051</c:v>
                </c:pt>
                <c:pt idx="3183">
                  <c:v>0.012268</c:v>
                </c:pt>
                <c:pt idx="3184">
                  <c:v>0.012182</c:v>
                </c:pt>
                <c:pt idx="3185">
                  <c:v>0.012465</c:v>
                </c:pt>
                <c:pt idx="3186">
                  <c:v>0.012118</c:v>
                </c:pt>
                <c:pt idx="3187">
                  <c:v>0.01232</c:v>
                </c:pt>
                <c:pt idx="3188">
                  <c:v>0.012272</c:v>
                </c:pt>
                <c:pt idx="3189">
                  <c:v>0.012138</c:v>
                </c:pt>
                <c:pt idx="3190">
                  <c:v>0.012423</c:v>
                </c:pt>
                <c:pt idx="3191">
                  <c:v>0.013624</c:v>
                </c:pt>
                <c:pt idx="3192">
                  <c:v>0.012253</c:v>
                </c:pt>
                <c:pt idx="3193">
                  <c:v>0.012346</c:v>
                </c:pt>
                <c:pt idx="3194">
                  <c:v>0.012177</c:v>
                </c:pt>
                <c:pt idx="3195">
                  <c:v>0.013372</c:v>
                </c:pt>
                <c:pt idx="3196">
                  <c:v>0.012631</c:v>
                </c:pt>
                <c:pt idx="3197">
                  <c:v>0.0131</c:v>
                </c:pt>
                <c:pt idx="3198">
                  <c:v>0.012264</c:v>
                </c:pt>
                <c:pt idx="3199">
                  <c:v>0.012254</c:v>
                </c:pt>
                <c:pt idx="3200">
                  <c:v>0.017623</c:v>
                </c:pt>
                <c:pt idx="3201">
                  <c:v>0.012105</c:v>
                </c:pt>
                <c:pt idx="3202">
                  <c:v>0.012701</c:v>
                </c:pt>
                <c:pt idx="3203">
                  <c:v>0.012283</c:v>
                </c:pt>
                <c:pt idx="3204">
                  <c:v>0.012186</c:v>
                </c:pt>
                <c:pt idx="3205">
                  <c:v>0.013174</c:v>
                </c:pt>
                <c:pt idx="3206">
                  <c:v>0.012434</c:v>
                </c:pt>
                <c:pt idx="3207">
                  <c:v>0.012165</c:v>
                </c:pt>
                <c:pt idx="3208">
                  <c:v>0.012303</c:v>
                </c:pt>
                <c:pt idx="3209">
                  <c:v>0.02317</c:v>
                </c:pt>
                <c:pt idx="3210">
                  <c:v>0.012133</c:v>
                </c:pt>
                <c:pt idx="3211">
                  <c:v>0.012228</c:v>
                </c:pt>
                <c:pt idx="3212">
                  <c:v>0.012524</c:v>
                </c:pt>
                <c:pt idx="3213">
                  <c:v>0.012965</c:v>
                </c:pt>
                <c:pt idx="3214">
                  <c:v>0.012263</c:v>
                </c:pt>
                <c:pt idx="3215">
                  <c:v>0.012131</c:v>
                </c:pt>
                <c:pt idx="3216">
                  <c:v>0.012302</c:v>
                </c:pt>
                <c:pt idx="3217">
                  <c:v>0.012422</c:v>
                </c:pt>
                <c:pt idx="3218">
                  <c:v>0.012003</c:v>
                </c:pt>
                <c:pt idx="3219">
                  <c:v>0.012694</c:v>
                </c:pt>
                <c:pt idx="3220">
                  <c:v>0.012111</c:v>
                </c:pt>
                <c:pt idx="3221">
                  <c:v>0.012317</c:v>
                </c:pt>
                <c:pt idx="3222">
                  <c:v>0.012188</c:v>
                </c:pt>
                <c:pt idx="3223">
                  <c:v>0.013626</c:v>
                </c:pt>
                <c:pt idx="3224">
                  <c:v>0.014717</c:v>
                </c:pt>
                <c:pt idx="3225">
                  <c:v>0.012887</c:v>
                </c:pt>
                <c:pt idx="3226">
                  <c:v>0.012354</c:v>
                </c:pt>
                <c:pt idx="3227">
                  <c:v>0.012124</c:v>
                </c:pt>
                <c:pt idx="3228">
                  <c:v>0.013733</c:v>
                </c:pt>
                <c:pt idx="3229">
                  <c:v>0.012161</c:v>
                </c:pt>
                <c:pt idx="3230">
                  <c:v>0.012147</c:v>
                </c:pt>
                <c:pt idx="3231">
                  <c:v>0.012456</c:v>
                </c:pt>
                <c:pt idx="3232">
                  <c:v>0.011716</c:v>
                </c:pt>
                <c:pt idx="3233">
                  <c:v>0.01234</c:v>
                </c:pt>
                <c:pt idx="3234">
                  <c:v>0.012176</c:v>
                </c:pt>
                <c:pt idx="3235">
                  <c:v>0.018198</c:v>
                </c:pt>
                <c:pt idx="3236">
                  <c:v>0.012321</c:v>
                </c:pt>
                <c:pt idx="3237">
                  <c:v>0.012146</c:v>
                </c:pt>
                <c:pt idx="3238">
                  <c:v>0.013002</c:v>
                </c:pt>
                <c:pt idx="3239">
                  <c:v>0.012701</c:v>
                </c:pt>
                <c:pt idx="3240">
                  <c:v>0.012365</c:v>
                </c:pt>
                <c:pt idx="3241">
                  <c:v>0.013013</c:v>
                </c:pt>
                <c:pt idx="3242">
                  <c:v>0.016572</c:v>
                </c:pt>
                <c:pt idx="3243">
                  <c:v>0.012256</c:v>
                </c:pt>
                <c:pt idx="3244">
                  <c:v>0.011827</c:v>
                </c:pt>
                <c:pt idx="3245">
                  <c:v>0.012073</c:v>
                </c:pt>
                <c:pt idx="3246">
                  <c:v>0.012371</c:v>
                </c:pt>
                <c:pt idx="3247">
                  <c:v>0.013262</c:v>
                </c:pt>
                <c:pt idx="3248">
                  <c:v>0.012238</c:v>
                </c:pt>
                <c:pt idx="3249">
                  <c:v>0.012688</c:v>
                </c:pt>
                <c:pt idx="3250">
                  <c:v>0.012143</c:v>
                </c:pt>
                <c:pt idx="3251">
                  <c:v>0.012172</c:v>
                </c:pt>
                <c:pt idx="3252">
                  <c:v>0.012204</c:v>
                </c:pt>
                <c:pt idx="3253">
                  <c:v>0.01228</c:v>
                </c:pt>
                <c:pt idx="3254">
                  <c:v>0.012657</c:v>
                </c:pt>
                <c:pt idx="3255">
                  <c:v>0.014613</c:v>
                </c:pt>
                <c:pt idx="3256">
                  <c:v>0.012705</c:v>
                </c:pt>
                <c:pt idx="3257">
                  <c:v>0.013596</c:v>
                </c:pt>
                <c:pt idx="3258">
                  <c:v>0.017666</c:v>
                </c:pt>
                <c:pt idx="3259">
                  <c:v>0.012498</c:v>
                </c:pt>
                <c:pt idx="3260">
                  <c:v>0.012415</c:v>
                </c:pt>
                <c:pt idx="3261">
                  <c:v>0.011852</c:v>
                </c:pt>
                <c:pt idx="3262">
                  <c:v>0.012486</c:v>
                </c:pt>
                <c:pt idx="3263">
                  <c:v>0.012069</c:v>
                </c:pt>
                <c:pt idx="3264">
                  <c:v>0.012173</c:v>
                </c:pt>
                <c:pt idx="3265">
                  <c:v>0.012049</c:v>
                </c:pt>
                <c:pt idx="3266">
                  <c:v>0.012342</c:v>
                </c:pt>
                <c:pt idx="3267">
                  <c:v>0.013864</c:v>
                </c:pt>
                <c:pt idx="3268">
                  <c:v>0.012399</c:v>
                </c:pt>
                <c:pt idx="3269">
                  <c:v>0.012485</c:v>
                </c:pt>
                <c:pt idx="3270">
                  <c:v>0.012214</c:v>
                </c:pt>
                <c:pt idx="3271">
                  <c:v>0.012169</c:v>
                </c:pt>
                <c:pt idx="3272">
                  <c:v>0.013047</c:v>
                </c:pt>
                <c:pt idx="3273">
                  <c:v>0.011893</c:v>
                </c:pt>
                <c:pt idx="3274">
                  <c:v>0.013897</c:v>
                </c:pt>
                <c:pt idx="3275">
                  <c:v>0.012265</c:v>
                </c:pt>
                <c:pt idx="3276">
                  <c:v>0.013112</c:v>
                </c:pt>
                <c:pt idx="3277">
                  <c:v>0.012132</c:v>
                </c:pt>
                <c:pt idx="3278">
                  <c:v>0.012179</c:v>
                </c:pt>
                <c:pt idx="3279">
                  <c:v>0.012291</c:v>
                </c:pt>
                <c:pt idx="3280">
                  <c:v>0.012311</c:v>
                </c:pt>
                <c:pt idx="3281">
                  <c:v>0.012566</c:v>
                </c:pt>
                <c:pt idx="3282">
                  <c:v>0.012044</c:v>
                </c:pt>
                <c:pt idx="3283">
                  <c:v>0.012658</c:v>
                </c:pt>
                <c:pt idx="3284">
                  <c:v>0.013733</c:v>
                </c:pt>
                <c:pt idx="3285">
                  <c:v>0.012278</c:v>
                </c:pt>
                <c:pt idx="3286">
                  <c:v>0.01231</c:v>
                </c:pt>
                <c:pt idx="3287">
                  <c:v>0.012131</c:v>
                </c:pt>
                <c:pt idx="3288">
                  <c:v>0.012083</c:v>
                </c:pt>
                <c:pt idx="3289">
                  <c:v>0.012253</c:v>
                </c:pt>
                <c:pt idx="3290">
                  <c:v>0.012456</c:v>
                </c:pt>
                <c:pt idx="3291">
                  <c:v>0.012355</c:v>
                </c:pt>
                <c:pt idx="3292">
                  <c:v>0.012116</c:v>
                </c:pt>
                <c:pt idx="3293">
                  <c:v>0.01274</c:v>
                </c:pt>
                <c:pt idx="3294">
                  <c:v>0.012056</c:v>
                </c:pt>
                <c:pt idx="3295">
                  <c:v>0.012138</c:v>
                </c:pt>
                <c:pt idx="3296">
                  <c:v>0.012237</c:v>
                </c:pt>
                <c:pt idx="3297">
                  <c:v>0.012621</c:v>
                </c:pt>
                <c:pt idx="3298">
                  <c:v>0.012278</c:v>
                </c:pt>
                <c:pt idx="3299">
                  <c:v>0.012181</c:v>
                </c:pt>
                <c:pt idx="3300">
                  <c:v>0.012453</c:v>
                </c:pt>
                <c:pt idx="3301">
                  <c:v>0.012661</c:v>
                </c:pt>
                <c:pt idx="3302">
                  <c:v>0.014762</c:v>
                </c:pt>
                <c:pt idx="3303">
                  <c:v>0.01294</c:v>
                </c:pt>
                <c:pt idx="3304">
                  <c:v>0.012624</c:v>
                </c:pt>
                <c:pt idx="3305">
                  <c:v>0.012434</c:v>
                </c:pt>
                <c:pt idx="3306">
                  <c:v>0.012343</c:v>
                </c:pt>
                <c:pt idx="3307">
                  <c:v>0.012351</c:v>
                </c:pt>
                <c:pt idx="3308">
                  <c:v>0.012018</c:v>
                </c:pt>
                <c:pt idx="3309">
                  <c:v>0.012404</c:v>
                </c:pt>
                <c:pt idx="3310">
                  <c:v>0.012367</c:v>
                </c:pt>
                <c:pt idx="3311">
                  <c:v>0.012564</c:v>
                </c:pt>
                <c:pt idx="3312">
                  <c:v>0.012293</c:v>
                </c:pt>
                <c:pt idx="3313">
                  <c:v>0.011847</c:v>
                </c:pt>
                <c:pt idx="3314">
                  <c:v>0.012676</c:v>
                </c:pt>
                <c:pt idx="3315">
                  <c:v>0.012108</c:v>
                </c:pt>
                <c:pt idx="3316">
                  <c:v>0.012262</c:v>
                </c:pt>
                <c:pt idx="3317">
                  <c:v>0.012484</c:v>
                </c:pt>
                <c:pt idx="3318">
                  <c:v>0.012549</c:v>
                </c:pt>
                <c:pt idx="3319">
                  <c:v>0.012758</c:v>
                </c:pt>
                <c:pt idx="3320">
                  <c:v>0.012721</c:v>
                </c:pt>
                <c:pt idx="3321">
                  <c:v>0.012448</c:v>
                </c:pt>
                <c:pt idx="3322">
                  <c:v>0.012168</c:v>
                </c:pt>
                <c:pt idx="3323">
                  <c:v>0.012217</c:v>
                </c:pt>
                <c:pt idx="3324">
                  <c:v>0.012329</c:v>
                </c:pt>
                <c:pt idx="3325">
                  <c:v>0.01178</c:v>
                </c:pt>
                <c:pt idx="3326">
                  <c:v>0.012018</c:v>
                </c:pt>
                <c:pt idx="3327">
                  <c:v>0.012546</c:v>
                </c:pt>
                <c:pt idx="3328">
                  <c:v>0.012624</c:v>
                </c:pt>
                <c:pt idx="3329">
                  <c:v>0.013725</c:v>
                </c:pt>
                <c:pt idx="3330">
                  <c:v>0.012612</c:v>
                </c:pt>
                <c:pt idx="3331">
                  <c:v>0.012303</c:v>
                </c:pt>
                <c:pt idx="3332">
                  <c:v>0.012399</c:v>
                </c:pt>
                <c:pt idx="3333">
                  <c:v>0.012091</c:v>
                </c:pt>
                <c:pt idx="3334">
                  <c:v>0.012226</c:v>
                </c:pt>
                <c:pt idx="3335">
                  <c:v>0.012178</c:v>
                </c:pt>
                <c:pt idx="3336">
                  <c:v>0.012353</c:v>
                </c:pt>
                <c:pt idx="3337">
                  <c:v>0.013128</c:v>
                </c:pt>
                <c:pt idx="3338">
                  <c:v>0.012374</c:v>
                </c:pt>
                <c:pt idx="3339">
                  <c:v>0.012385</c:v>
                </c:pt>
                <c:pt idx="3340">
                  <c:v>0.012018</c:v>
                </c:pt>
                <c:pt idx="3341">
                  <c:v>0.012071</c:v>
                </c:pt>
                <c:pt idx="3342">
                  <c:v>0.012378</c:v>
                </c:pt>
                <c:pt idx="3343">
                  <c:v>0.012069</c:v>
                </c:pt>
                <c:pt idx="3344">
                  <c:v>0.012219</c:v>
                </c:pt>
                <c:pt idx="3345">
                  <c:v>0.012427</c:v>
                </c:pt>
                <c:pt idx="3346">
                  <c:v>0.012243</c:v>
                </c:pt>
                <c:pt idx="3347">
                  <c:v>0.01239</c:v>
                </c:pt>
                <c:pt idx="3348">
                  <c:v>0.0127</c:v>
                </c:pt>
                <c:pt idx="3349">
                  <c:v>0.012182</c:v>
                </c:pt>
                <c:pt idx="3350">
                  <c:v>0.012293</c:v>
                </c:pt>
                <c:pt idx="3351">
                  <c:v>0.013405</c:v>
                </c:pt>
                <c:pt idx="3352">
                  <c:v>0.012609</c:v>
                </c:pt>
                <c:pt idx="3353">
                  <c:v>0.013087</c:v>
                </c:pt>
                <c:pt idx="3354">
                  <c:v>0.012485</c:v>
                </c:pt>
                <c:pt idx="3355">
                  <c:v>0.012457</c:v>
                </c:pt>
                <c:pt idx="3356">
                  <c:v>0.01203</c:v>
                </c:pt>
                <c:pt idx="3357">
                  <c:v>0.011928</c:v>
                </c:pt>
                <c:pt idx="3358">
                  <c:v>0.012074</c:v>
                </c:pt>
                <c:pt idx="3359">
                  <c:v>0.012554</c:v>
                </c:pt>
                <c:pt idx="3360">
                  <c:v>0.013203</c:v>
                </c:pt>
                <c:pt idx="3361">
                  <c:v>0.012248</c:v>
                </c:pt>
                <c:pt idx="3362">
                  <c:v>0.015602</c:v>
                </c:pt>
                <c:pt idx="3363">
                  <c:v>0.012186</c:v>
                </c:pt>
                <c:pt idx="3364">
                  <c:v>0.012658</c:v>
                </c:pt>
                <c:pt idx="3365">
                  <c:v>0.012235</c:v>
                </c:pt>
                <c:pt idx="3366">
                  <c:v>0.012692</c:v>
                </c:pt>
                <c:pt idx="3367">
                  <c:v>0.012215</c:v>
                </c:pt>
                <c:pt idx="3368">
                  <c:v>0.012179</c:v>
                </c:pt>
                <c:pt idx="3369">
                  <c:v>0.016278</c:v>
                </c:pt>
                <c:pt idx="3370">
                  <c:v>0.012177</c:v>
                </c:pt>
                <c:pt idx="3371">
                  <c:v>0.01216</c:v>
                </c:pt>
                <c:pt idx="3372">
                  <c:v>0.012494</c:v>
                </c:pt>
                <c:pt idx="3373">
                  <c:v>0.098374</c:v>
                </c:pt>
                <c:pt idx="3374">
                  <c:v>0.012328</c:v>
                </c:pt>
                <c:pt idx="3375">
                  <c:v>0.012128</c:v>
                </c:pt>
                <c:pt idx="3376">
                  <c:v>0.012764</c:v>
                </c:pt>
                <c:pt idx="3377">
                  <c:v>0.012233</c:v>
                </c:pt>
                <c:pt idx="3378">
                  <c:v>0.013504</c:v>
                </c:pt>
                <c:pt idx="3379">
                  <c:v>0.012138</c:v>
                </c:pt>
                <c:pt idx="3380">
                  <c:v>0.012325</c:v>
                </c:pt>
                <c:pt idx="3381">
                  <c:v>0.012142</c:v>
                </c:pt>
                <c:pt idx="3382">
                  <c:v>0.012214</c:v>
                </c:pt>
                <c:pt idx="3383">
                  <c:v>0.013496</c:v>
                </c:pt>
                <c:pt idx="3384">
                  <c:v>0.013627</c:v>
                </c:pt>
                <c:pt idx="3385">
                  <c:v>0.012272</c:v>
                </c:pt>
                <c:pt idx="3386">
                  <c:v>0.012206</c:v>
                </c:pt>
                <c:pt idx="3387">
                  <c:v>0.012175</c:v>
                </c:pt>
                <c:pt idx="3388">
                  <c:v>0.012345</c:v>
                </c:pt>
                <c:pt idx="3389">
                  <c:v>0.011801</c:v>
                </c:pt>
                <c:pt idx="3390">
                  <c:v>0.012074</c:v>
                </c:pt>
                <c:pt idx="3391">
                  <c:v>0.012069</c:v>
                </c:pt>
                <c:pt idx="3392">
                  <c:v>0.012145</c:v>
                </c:pt>
                <c:pt idx="3393">
                  <c:v>0.013486</c:v>
                </c:pt>
                <c:pt idx="3394">
                  <c:v>0.012348</c:v>
                </c:pt>
                <c:pt idx="3395">
                  <c:v>0.012869</c:v>
                </c:pt>
                <c:pt idx="3396">
                  <c:v>0.012008</c:v>
                </c:pt>
                <c:pt idx="3397">
                  <c:v>0.01258</c:v>
                </c:pt>
                <c:pt idx="3398">
                  <c:v>0.011431</c:v>
                </c:pt>
                <c:pt idx="3399">
                  <c:v>0.012348</c:v>
                </c:pt>
                <c:pt idx="3400">
                  <c:v>0.012204</c:v>
                </c:pt>
                <c:pt idx="3401">
                  <c:v>0.012136</c:v>
                </c:pt>
                <c:pt idx="3402">
                  <c:v>0.012309</c:v>
                </c:pt>
                <c:pt idx="3403">
                  <c:v>0.012195</c:v>
                </c:pt>
                <c:pt idx="3404">
                  <c:v>0.012248</c:v>
                </c:pt>
                <c:pt idx="3405">
                  <c:v>0.011892</c:v>
                </c:pt>
                <c:pt idx="3406">
                  <c:v>0.012193</c:v>
                </c:pt>
                <c:pt idx="3407">
                  <c:v>0.012343</c:v>
                </c:pt>
                <c:pt idx="3408">
                  <c:v>0.01246</c:v>
                </c:pt>
                <c:pt idx="3409">
                  <c:v>0.016256</c:v>
                </c:pt>
                <c:pt idx="3410">
                  <c:v>0.012313</c:v>
                </c:pt>
                <c:pt idx="3411">
                  <c:v>0.012122</c:v>
                </c:pt>
                <c:pt idx="3412">
                  <c:v>0.012076</c:v>
                </c:pt>
                <c:pt idx="3413">
                  <c:v>0.012191</c:v>
                </c:pt>
                <c:pt idx="3414">
                  <c:v>0.012144</c:v>
                </c:pt>
                <c:pt idx="3415">
                  <c:v>0.012736</c:v>
                </c:pt>
                <c:pt idx="3416">
                  <c:v>0.012196</c:v>
                </c:pt>
                <c:pt idx="3417">
                  <c:v>0.013433</c:v>
                </c:pt>
                <c:pt idx="3418">
                  <c:v>0.012579</c:v>
                </c:pt>
                <c:pt idx="3419">
                  <c:v>0.01224</c:v>
                </c:pt>
                <c:pt idx="3420">
                  <c:v>0.012191</c:v>
                </c:pt>
                <c:pt idx="3421">
                  <c:v>0.012163</c:v>
                </c:pt>
                <c:pt idx="3422">
                  <c:v>0.012638</c:v>
                </c:pt>
                <c:pt idx="3423">
                  <c:v>0.012975</c:v>
                </c:pt>
                <c:pt idx="3424">
                  <c:v>0.012223</c:v>
                </c:pt>
                <c:pt idx="3425">
                  <c:v>0.011867</c:v>
                </c:pt>
                <c:pt idx="3426">
                  <c:v>0.012195</c:v>
                </c:pt>
                <c:pt idx="3427">
                  <c:v>0.012629</c:v>
                </c:pt>
                <c:pt idx="3428">
                  <c:v>0.012415</c:v>
                </c:pt>
                <c:pt idx="3429">
                  <c:v>0.012305</c:v>
                </c:pt>
                <c:pt idx="3430">
                  <c:v>0.012975</c:v>
                </c:pt>
                <c:pt idx="3431">
                  <c:v>0.012276</c:v>
                </c:pt>
                <c:pt idx="3432">
                  <c:v>0.012249</c:v>
                </c:pt>
                <c:pt idx="3433">
                  <c:v>0.012969</c:v>
                </c:pt>
                <c:pt idx="3434">
                  <c:v>0.012283</c:v>
                </c:pt>
                <c:pt idx="3435">
                  <c:v>0.012234</c:v>
                </c:pt>
                <c:pt idx="3436">
                  <c:v>0.012321</c:v>
                </c:pt>
                <c:pt idx="3437">
                  <c:v>0.012473</c:v>
                </c:pt>
                <c:pt idx="3438">
                  <c:v>0.01217</c:v>
                </c:pt>
                <c:pt idx="3439">
                  <c:v>0.01247</c:v>
                </c:pt>
                <c:pt idx="3440">
                  <c:v>0.013593</c:v>
                </c:pt>
                <c:pt idx="3441">
                  <c:v>0.01252</c:v>
                </c:pt>
                <c:pt idx="3442">
                  <c:v>0.012214</c:v>
                </c:pt>
                <c:pt idx="3443">
                  <c:v>0.012369</c:v>
                </c:pt>
                <c:pt idx="3444">
                  <c:v>0.012924</c:v>
                </c:pt>
                <c:pt idx="3445">
                  <c:v>0.01235</c:v>
                </c:pt>
                <c:pt idx="3446">
                  <c:v>0.01199</c:v>
                </c:pt>
                <c:pt idx="3447">
                  <c:v>0.012053</c:v>
                </c:pt>
                <c:pt idx="3448">
                  <c:v>0.012257</c:v>
                </c:pt>
                <c:pt idx="3449">
                  <c:v>0.012278</c:v>
                </c:pt>
                <c:pt idx="3450">
                  <c:v>0.012453</c:v>
                </c:pt>
                <c:pt idx="3451">
                  <c:v>0.011825</c:v>
                </c:pt>
                <c:pt idx="3452">
                  <c:v>0.012013</c:v>
                </c:pt>
                <c:pt idx="3453">
                  <c:v>0.01313</c:v>
                </c:pt>
                <c:pt idx="3454">
                  <c:v>0.012604</c:v>
                </c:pt>
                <c:pt idx="3455">
                  <c:v>0.012091</c:v>
                </c:pt>
                <c:pt idx="3456">
                  <c:v>0.012656</c:v>
                </c:pt>
                <c:pt idx="3457">
                  <c:v>0.012492</c:v>
                </c:pt>
                <c:pt idx="3458">
                  <c:v>0.012216</c:v>
                </c:pt>
                <c:pt idx="3459">
                  <c:v>0.01195</c:v>
                </c:pt>
                <c:pt idx="3460">
                  <c:v>0.012359</c:v>
                </c:pt>
                <c:pt idx="3461">
                  <c:v>0.012251</c:v>
                </c:pt>
                <c:pt idx="3462">
                  <c:v>0.01359</c:v>
                </c:pt>
                <c:pt idx="3463">
                  <c:v>0.012186</c:v>
                </c:pt>
                <c:pt idx="3464">
                  <c:v>0.012217</c:v>
                </c:pt>
                <c:pt idx="3465">
                  <c:v>0.012027</c:v>
                </c:pt>
                <c:pt idx="3466">
                  <c:v>0.012762</c:v>
                </c:pt>
                <c:pt idx="3467">
                  <c:v>0.012218</c:v>
                </c:pt>
                <c:pt idx="3468">
                  <c:v>0.012125</c:v>
                </c:pt>
                <c:pt idx="3469">
                  <c:v>0.012237</c:v>
                </c:pt>
                <c:pt idx="3470">
                  <c:v>0.012086</c:v>
                </c:pt>
                <c:pt idx="3471">
                  <c:v>0.012188</c:v>
                </c:pt>
                <c:pt idx="3472">
                  <c:v>0.012017</c:v>
                </c:pt>
                <c:pt idx="3473">
                  <c:v>0.012112</c:v>
                </c:pt>
                <c:pt idx="3474">
                  <c:v>0.012241</c:v>
                </c:pt>
                <c:pt idx="3475">
                  <c:v>0.012307</c:v>
                </c:pt>
                <c:pt idx="3476">
                  <c:v>0.01428</c:v>
                </c:pt>
                <c:pt idx="3477">
                  <c:v>0.01247</c:v>
                </c:pt>
                <c:pt idx="3478">
                  <c:v>0.011964</c:v>
                </c:pt>
                <c:pt idx="3479">
                  <c:v>0.012491</c:v>
                </c:pt>
                <c:pt idx="3480">
                  <c:v>0.012095</c:v>
                </c:pt>
                <c:pt idx="3481">
                  <c:v>0.012192</c:v>
                </c:pt>
                <c:pt idx="3482">
                  <c:v>0.012202</c:v>
                </c:pt>
                <c:pt idx="3483">
                  <c:v>0.012755</c:v>
                </c:pt>
                <c:pt idx="3484">
                  <c:v>0.012018</c:v>
                </c:pt>
                <c:pt idx="3485">
                  <c:v>0.012226</c:v>
                </c:pt>
                <c:pt idx="3486">
                  <c:v>0.012044</c:v>
                </c:pt>
                <c:pt idx="3487">
                  <c:v>0.012068</c:v>
                </c:pt>
                <c:pt idx="3488">
                  <c:v>0.012279</c:v>
                </c:pt>
                <c:pt idx="3489">
                  <c:v>0.012314</c:v>
                </c:pt>
                <c:pt idx="3490">
                  <c:v>0.012343</c:v>
                </c:pt>
                <c:pt idx="3491">
                  <c:v>0.012197</c:v>
                </c:pt>
                <c:pt idx="3492">
                  <c:v>0.01216</c:v>
                </c:pt>
                <c:pt idx="3493">
                  <c:v>0.014086</c:v>
                </c:pt>
                <c:pt idx="3494">
                  <c:v>0.012053</c:v>
                </c:pt>
                <c:pt idx="3495">
                  <c:v>0.012608</c:v>
                </c:pt>
                <c:pt idx="3496">
                  <c:v>0.012437</c:v>
                </c:pt>
                <c:pt idx="3497">
                  <c:v>0.012125</c:v>
                </c:pt>
                <c:pt idx="3498">
                  <c:v>0.012126</c:v>
                </c:pt>
                <c:pt idx="3499">
                  <c:v>0.012128</c:v>
                </c:pt>
                <c:pt idx="3500">
                  <c:v>0.012219</c:v>
                </c:pt>
                <c:pt idx="3501">
                  <c:v>0.012018</c:v>
                </c:pt>
                <c:pt idx="3502">
                  <c:v>0.01262</c:v>
                </c:pt>
                <c:pt idx="3503">
                  <c:v>0.012101</c:v>
                </c:pt>
                <c:pt idx="3504">
                  <c:v>0.01201</c:v>
                </c:pt>
                <c:pt idx="3505">
                  <c:v>0.012787</c:v>
                </c:pt>
                <c:pt idx="3506">
                  <c:v>0.012184</c:v>
                </c:pt>
                <c:pt idx="3507">
                  <c:v>0.011991</c:v>
                </c:pt>
                <c:pt idx="3508">
                  <c:v>0.012172</c:v>
                </c:pt>
                <c:pt idx="3509">
                  <c:v>0.15867</c:v>
                </c:pt>
                <c:pt idx="3510">
                  <c:v>0.01221</c:v>
                </c:pt>
                <c:pt idx="3511">
                  <c:v>0.012804</c:v>
                </c:pt>
                <c:pt idx="3512">
                  <c:v>0.012298</c:v>
                </c:pt>
                <c:pt idx="3513">
                  <c:v>0.012216</c:v>
                </c:pt>
                <c:pt idx="3514">
                  <c:v>0.012867</c:v>
                </c:pt>
                <c:pt idx="3515">
                  <c:v>0.012184</c:v>
                </c:pt>
                <c:pt idx="3516">
                  <c:v>0.012288</c:v>
                </c:pt>
                <c:pt idx="3517">
                  <c:v>0.011915</c:v>
                </c:pt>
                <c:pt idx="3518">
                  <c:v>0.014692</c:v>
                </c:pt>
                <c:pt idx="3519">
                  <c:v>0.012547</c:v>
                </c:pt>
                <c:pt idx="3520">
                  <c:v>0.012307</c:v>
                </c:pt>
                <c:pt idx="3521">
                  <c:v>0.01291</c:v>
                </c:pt>
                <c:pt idx="3522">
                  <c:v>0.012876</c:v>
                </c:pt>
                <c:pt idx="3523">
                  <c:v>0.032987</c:v>
                </c:pt>
                <c:pt idx="3524">
                  <c:v>0.012188</c:v>
                </c:pt>
                <c:pt idx="3525">
                  <c:v>0.012133</c:v>
                </c:pt>
                <c:pt idx="3526">
                  <c:v>0.012309</c:v>
                </c:pt>
                <c:pt idx="3527">
                  <c:v>0.014067</c:v>
                </c:pt>
                <c:pt idx="3528">
                  <c:v>0.013462</c:v>
                </c:pt>
                <c:pt idx="3529">
                  <c:v>0.012045</c:v>
                </c:pt>
                <c:pt idx="3530">
                  <c:v>0.01214</c:v>
                </c:pt>
                <c:pt idx="3531">
                  <c:v>0.043345</c:v>
                </c:pt>
                <c:pt idx="3532">
                  <c:v>0.013097</c:v>
                </c:pt>
                <c:pt idx="3533">
                  <c:v>0.019973</c:v>
                </c:pt>
                <c:pt idx="3534">
                  <c:v>0.01203</c:v>
                </c:pt>
                <c:pt idx="3535">
                  <c:v>0.012157</c:v>
                </c:pt>
                <c:pt idx="3536">
                  <c:v>0.012199</c:v>
                </c:pt>
                <c:pt idx="3537">
                  <c:v>0.012268</c:v>
                </c:pt>
                <c:pt idx="3538">
                  <c:v>0.013137</c:v>
                </c:pt>
                <c:pt idx="3539">
                  <c:v>0.012502</c:v>
                </c:pt>
                <c:pt idx="3540">
                  <c:v>0.012256</c:v>
                </c:pt>
                <c:pt idx="3541">
                  <c:v>0.012241</c:v>
                </c:pt>
                <c:pt idx="3542">
                  <c:v>0.012219</c:v>
                </c:pt>
                <c:pt idx="3543">
                  <c:v>0.012363</c:v>
                </c:pt>
                <c:pt idx="3544">
                  <c:v>0.012184</c:v>
                </c:pt>
                <c:pt idx="3545">
                  <c:v>0.012346</c:v>
                </c:pt>
                <c:pt idx="3546">
                  <c:v>0.012199</c:v>
                </c:pt>
                <c:pt idx="3547">
                  <c:v>0.01209</c:v>
                </c:pt>
                <c:pt idx="3548">
                  <c:v>0.012213</c:v>
                </c:pt>
                <c:pt idx="3549">
                  <c:v>0.03</c:v>
                </c:pt>
                <c:pt idx="3550">
                  <c:v>0.012721</c:v>
                </c:pt>
                <c:pt idx="3551">
                  <c:v>0.012228</c:v>
                </c:pt>
                <c:pt idx="3552">
                  <c:v>0.012066</c:v>
                </c:pt>
                <c:pt idx="3553">
                  <c:v>0.012337</c:v>
                </c:pt>
                <c:pt idx="3554">
                  <c:v>0.012033</c:v>
                </c:pt>
                <c:pt idx="3555">
                  <c:v>0.012157</c:v>
                </c:pt>
                <c:pt idx="3556">
                  <c:v>0.012204</c:v>
                </c:pt>
                <c:pt idx="3557">
                  <c:v>0.012157</c:v>
                </c:pt>
                <c:pt idx="3558">
                  <c:v>0.01197</c:v>
                </c:pt>
                <c:pt idx="3559">
                  <c:v>0.012809</c:v>
                </c:pt>
                <c:pt idx="3560">
                  <c:v>0.012325</c:v>
                </c:pt>
                <c:pt idx="3561">
                  <c:v>0.012212</c:v>
                </c:pt>
                <c:pt idx="3562">
                  <c:v>0.012146</c:v>
                </c:pt>
                <c:pt idx="3563">
                  <c:v>0.012334</c:v>
                </c:pt>
                <c:pt idx="3564">
                  <c:v>0.012256</c:v>
                </c:pt>
                <c:pt idx="3565">
                  <c:v>0.012502</c:v>
                </c:pt>
                <c:pt idx="3566">
                  <c:v>0.013731</c:v>
                </c:pt>
                <c:pt idx="3567">
                  <c:v>0.012046</c:v>
                </c:pt>
                <c:pt idx="3568">
                  <c:v>0.012051</c:v>
                </c:pt>
                <c:pt idx="3569">
                  <c:v>0.012485</c:v>
                </c:pt>
                <c:pt idx="3570">
                  <c:v>0.013371</c:v>
                </c:pt>
                <c:pt idx="3571">
                  <c:v>0.014397</c:v>
                </c:pt>
                <c:pt idx="3572">
                  <c:v>0.012292</c:v>
                </c:pt>
                <c:pt idx="3573">
                  <c:v>0.012066</c:v>
                </c:pt>
                <c:pt idx="3574">
                  <c:v>0.012424</c:v>
                </c:pt>
                <c:pt idx="3575">
                  <c:v>0.013743</c:v>
                </c:pt>
                <c:pt idx="3576">
                  <c:v>0.012053</c:v>
                </c:pt>
                <c:pt idx="3577">
                  <c:v>0.012096</c:v>
                </c:pt>
                <c:pt idx="3578">
                  <c:v>0.012195</c:v>
                </c:pt>
                <c:pt idx="3579">
                  <c:v>0.012129</c:v>
                </c:pt>
                <c:pt idx="3580">
                  <c:v>0.012454</c:v>
                </c:pt>
                <c:pt idx="3581">
                  <c:v>0.012904</c:v>
                </c:pt>
                <c:pt idx="3582">
                  <c:v>0.012363</c:v>
                </c:pt>
                <c:pt idx="3583">
                  <c:v>0.01193</c:v>
                </c:pt>
                <c:pt idx="3584">
                  <c:v>0.012139</c:v>
                </c:pt>
                <c:pt idx="3585">
                  <c:v>0.01254</c:v>
                </c:pt>
                <c:pt idx="3586">
                  <c:v>0.01256</c:v>
                </c:pt>
                <c:pt idx="3587">
                  <c:v>0.012347</c:v>
                </c:pt>
                <c:pt idx="3588">
                  <c:v>0.012388</c:v>
                </c:pt>
                <c:pt idx="3589">
                  <c:v>0.012082</c:v>
                </c:pt>
                <c:pt idx="3590">
                  <c:v>0.01223</c:v>
                </c:pt>
                <c:pt idx="3591">
                  <c:v>0.012373</c:v>
                </c:pt>
                <c:pt idx="3592">
                  <c:v>0.013698</c:v>
                </c:pt>
                <c:pt idx="3593">
                  <c:v>0.012135</c:v>
                </c:pt>
                <c:pt idx="3594">
                  <c:v>0.012594</c:v>
                </c:pt>
                <c:pt idx="3595">
                  <c:v>0.012096</c:v>
                </c:pt>
                <c:pt idx="3596">
                  <c:v>0.011961</c:v>
                </c:pt>
                <c:pt idx="3597">
                  <c:v>0.012189</c:v>
                </c:pt>
                <c:pt idx="3598">
                  <c:v>0.012265</c:v>
                </c:pt>
                <c:pt idx="3599">
                  <c:v>0.013979</c:v>
                </c:pt>
                <c:pt idx="3600">
                  <c:v>0.013909</c:v>
                </c:pt>
                <c:pt idx="3601">
                  <c:v>0.012459</c:v>
                </c:pt>
                <c:pt idx="3602">
                  <c:v>0.012752</c:v>
                </c:pt>
                <c:pt idx="3603">
                  <c:v>0.012681</c:v>
                </c:pt>
                <c:pt idx="3604">
                  <c:v>0.012672</c:v>
                </c:pt>
                <c:pt idx="3605">
                  <c:v>0.012436</c:v>
                </c:pt>
                <c:pt idx="3606">
                  <c:v>0.014123</c:v>
                </c:pt>
                <c:pt idx="3607">
                  <c:v>0.012028</c:v>
                </c:pt>
                <c:pt idx="3608">
                  <c:v>0.012355</c:v>
                </c:pt>
                <c:pt idx="3609">
                  <c:v>0.012423</c:v>
                </c:pt>
                <c:pt idx="3610">
                  <c:v>0.012031</c:v>
                </c:pt>
                <c:pt idx="3611">
                  <c:v>0.012215</c:v>
                </c:pt>
                <c:pt idx="3612">
                  <c:v>0.013743</c:v>
                </c:pt>
                <c:pt idx="3613">
                  <c:v>0.012085</c:v>
                </c:pt>
                <c:pt idx="3614">
                  <c:v>0.012697</c:v>
                </c:pt>
                <c:pt idx="3615">
                  <c:v>0.012334</c:v>
                </c:pt>
                <c:pt idx="3616">
                  <c:v>0.011888</c:v>
                </c:pt>
                <c:pt idx="3617">
                  <c:v>0.012211</c:v>
                </c:pt>
                <c:pt idx="3618">
                  <c:v>0.013465</c:v>
                </c:pt>
                <c:pt idx="3619">
                  <c:v>0.012997</c:v>
                </c:pt>
                <c:pt idx="3620">
                  <c:v>0.012098</c:v>
                </c:pt>
                <c:pt idx="3621">
                  <c:v>0.012338</c:v>
                </c:pt>
                <c:pt idx="3622">
                  <c:v>0.012285</c:v>
                </c:pt>
                <c:pt idx="3623">
                  <c:v>0.012574</c:v>
                </c:pt>
                <c:pt idx="3624">
                  <c:v>0.011817</c:v>
                </c:pt>
                <c:pt idx="3625">
                  <c:v>0.012172</c:v>
                </c:pt>
                <c:pt idx="3626">
                  <c:v>0.012191</c:v>
                </c:pt>
                <c:pt idx="3627">
                  <c:v>0.012387</c:v>
                </c:pt>
                <c:pt idx="3628">
                  <c:v>0.01258</c:v>
                </c:pt>
                <c:pt idx="3629">
                  <c:v>0.013527</c:v>
                </c:pt>
                <c:pt idx="3630">
                  <c:v>0.012051</c:v>
                </c:pt>
                <c:pt idx="3631">
                  <c:v>0.012196</c:v>
                </c:pt>
                <c:pt idx="3632">
                  <c:v>0.01189</c:v>
                </c:pt>
                <c:pt idx="3633">
                  <c:v>0.012818</c:v>
                </c:pt>
                <c:pt idx="3634">
                  <c:v>0.012324</c:v>
                </c:pt>
                <c:pt idx="3635">
                  <c:v>0.011676</c:v>
                </c:pt>
                <c:pt idx="3636">
                  <c:v>0.012099</c:v>
                </c:pt>
                <c:pt idx="3637">
                  <c:v>0.012376</c:v>
                </c:pt>
                <c:pt idx="3638">
                  <c:v>0.012159</c:v>
                </c:pt>
                <c:pt idx="3639">
                  <c:v>0.012708</c:v>
                </c:pt>
                <c:pt idx="3640">
                  <c:v>0.012302</c:v>
                </c:pt>
                <c:pt idx="3641">
                  <c:v>0.012108</c:v>
                </c:pt>
                <c:pt idx="3642">
                  <c:v>0.01208</c:v>
                </c:pt>
                <c:pt idx="3643">
                  <c:v>0.012415</c:v>
                </c:pt>
                <c:pt idx="3644">
                  <c:v>0.012062</c:v>
                </c:pt>
                <c:pt idx="3645">
                  <c:v>0.012284</c:v>
                </c:pt>
                <c:pt idx="3646">
                  <c:v>0.012546</c:v>
                </c:pt>
                <c:pt idx="3647">
                  <c:v>0.013562</c:v>
                </c:pt>
                <c:pt idx="3648">
                  <c:v>0.012508</c:v>
                </c:pt>
                <c:pt idx="3649">
                  <c:v>0.012096</c:v>
                </c:pt>
                <c:pt idx="3650">
                  <c:v>0.012504</c:v>
                </c:pt>
                <c:pt idx="3651">
                  <c:v>0.011969</c:v>
                </c:pt>
                <c:pt idx="3652">
                  <c:v>0.012064</c:v>
                </c:pt>
                <c:pt idx="3653">
                  <c:v>0.012317</c:v>
                </c:pt>
                <c:pt idx="3654">
                  <c:v>0.012168</c:v>
                </c:pt>
                <c:pt idx="3655">
                  <c:v>0.014984</c:v>
                </c:pt>
                <c:pt idx="3656">
                  <c:v>0.01267</c:v>
                </c:pt>
                <c:pt idx="3657">
                  <c:v>0.012054</c:v>
                </c:pt>
                <c:pt idx="3658">
                  <c:v>0.012142</c:v>
                </c:pt>
                <c:pt idx="3659">
                  <c:v>0.012263</c:v>
                </c:pt>
                <c:pt idx="3660">
                  <c:v>0.012916</c:v>
                </c:pt>
                <c:pt idx="3661">
                  <c:v>0.012383</c:v>
                </c:pt>
                <c:pt idx="3662">
                  <c:v>0.012222</c:v>
                </c:pt>
                <c:pt idx="3663">
                  <c:v>0.011788</c:v>
                </c:pt>
                <c:pt idx="3664">
                  <c:v>0.013376</c:v>
                </c:pt>
                <c:pt idx="3665">
                  <c:v>0.012305</c:v>
                </c:pt>
                <c:pt idx="3666">
                  <c:v>0.01218</c:v>
                </c:pt>
                <c:pt idx="3667">
                  <c:v>0.012103</c:v>
                </c:pt>
                <c:pt idx="3668">
                  <c:v>0.012467</c:v>
                </c:pt>
                <c:pt idx="3669">
                  <c:v>0.013047</c:v>
                </c:pt>
                <c:pt idx="3670">
                  <c:v>0.012093</c:v>
                </c:pt>
                <c:pt idx="3671">
                  <c:v>0.012045</c:v>
                </c:pt>
                <c:pt idx="3672">
                  <c:v>0.011602</c:v>
                </c:pt>
                <c:pt idx="3673">
                  <c:v>0.012222</c:v>
                </c:pt>
                <c:pt idx="3674">
                  <c:v>0.0129</c:v>
                </c:pt>
                <c:pt idx="3675">
                  <c:v>0.011995</c:v>
                </c:pt>
                <c:pt idx="3676">
                  <c:v>0.012781</c:v>
                </c:pt>
                <c:pt idx="3677">
                  <c:v>0.012274</c:v>
                </c:pt>
                <c:pt idx="3678">
                  <c:v>0.012061</c:v>
                </c:pt>
                <c:pt idx="3679">
                  <c:v>0.01221</c:v>
                </c:pt>
                <c:pt idx="3680">
                  <c:v>0.012791</c:v>
                </c:pt>
                <c:pt idx="3681">
                  <c:v>0.012251</c:v>
                </c:pt>
                <c:pt idx="3682">
                  <c:v>0.01234</c:v>
                </c:pt>
                <c:pt idx="3683">
                  <c:v>0.012973</c:v>
                </c:pt>
                <c:pt idx="3684">
                  <c:v>0.012044</c:v>
                </c:pt>
                <c:pt idx="3685">
                  <c:v>0.012432</c:v>
                </c:pt>
                <c:pt idx="3686">
                  <c:v>0.012366</c:v>
                </c:pt>
                <c:pt idx="3687">
                  <c:v>0.012371</c:v>
                </c:pt>
                <c:pt idx="3688">
                  <c:v>0.012342</c:v>
                </c:pt>
                <c:pt idx="3689">
                  <c:v>0.012181</c:v>
                </c:pt>
                <c:pt idx="3690">
                  <c:v>0.013124</c:v>
                </c:pt>
                <c:pt idx="3691">
                  <c:v>0.012265</c:v>
                </c:pt>
                <c:pt idx="3692">
                  <c:v>0.011829</c:v>
                </c:pt>
                <c:pt idx="3693">
                  <c:v>0.013222</c:v>
                </c:pt>
                <c:pt idx="3694">
                  <c:v>0.012299</c:v>
                </c:pt>
                <c:pt idx="3695">
                  <c:v>0.012173</c:v>
                </c:pt>
                <c:pt idx="3696">
                  <c:v>0.012556</c:v>
                </c:pt>
                <c:pt idx="3697">
                  <c:v>0.012252</c:v>
                </c:pt>
                <c:pt idx="3698">
                  <c:v>0.011969</c:v>
                </c:pt>
                <c:pt idx="3699">
                  <c:v>0.012163</c:v>
                </c:pt>
                <c:pt idx="3700">
                  <c:v>0.012239</c:v>
                </c:pt>
                <c:pt idx="3701">
                  <c:v>0.012732</c:v>
                </c:pt>
                <c:pt idx="3702">
                  <c:v>0.012244</c:v>
                </c:pt>
                <c:pt idx="3703">
                  <c:v>0.0124</c:v>
                </c:pt>
                <c:pt idx="3704">
                  <c:v>0.012439</c:v>
                </c:pt>
                <c:pt idx="3705">
                  <c:v>0.012141</c:v>
                </c:pt>
                <c:pt idx="3706">
                  <c:v>0.012019</c:v>
                </c:pt>
                <c:pt idx="3707">
                  <c:v>0.012799</c:v>
                </c:pt>
                <c:pt idx="3708">
                  <c:v>0.012032</c:v>
                </c:pt>
                <c:pt idx="3709">
                  <c:v>0.012131</c:v>
                </c:pt>
                <c:pt idx="3710">
                  <c:v>0.01212</c:v>
                </c:pt>
                <c:pt idx="3711">
                  <c:v>0.012161</c:v>
                </c:pt>
                <c:pt idx="3712">
                  <c:v>0.012153</c:v>
                </c:pt>
                <c:pt idx="3713">
                  <c:v>0.012281</c:v>
                </c:pt>
                <c:pt idx="3714">
                  <c:v>0.012498</c:v>
                </c:pt>
                <c:pt idx="3715">
                  <c:v>0.011907</c:v>
                </c:pt>
                <c:pt idx="3716">
                  <c:v>0.012146</c:v>
                </c:pt>
                <c:pt idx="3717">
                  <c:v>0.011885</c:v>
                </c:pt>
                <c:pt idx="3718">
                  <c:v>0.012421</c:v>
                </c:pt>
                <c:pt idx="3719">
                  <c:v>0.014627</c:v>
                </c:pt>
                <c:pt idx="3720">
                  <c:v>0.012355</c:v>
                </c:pt>
                <c:pt idx="3721">
                  <c:v>0.013068</c:v>
                </c:pt>
                <c:pt idx="3722">
                  <c:v>0.012058</c:v>
                </c:pt>
                <c:pt idx="3723">
                  <c:v>0.012102</c:v>
                </c:pt>
                <c:pt idx="3724">
                  <c:v>0.012308</c:v>
                </c:pt>
                <c:pt idx="3725">
                  <c:v>0.012218</c:v>
                </c:pt>
                <c:pt idx="3726">
                  <c:v>0.012239</c:v>
                </c:pt>
                <c:pt idx="3727">
                  <c:v>0.012126</c:v>
                </c:pt>
                <c:pt idx="3728">
                  <c:v>0.012264</c:v>
                </c:pt>
                <c:pt idx="3729">
                  <c:v>0.012556</c:v>
                </c:pt>
                <c:pt idx="3730">
                  <c:v>0.012574</c:v>
                </c:pt>
                <c:pt idx="3731">
                  <c:v>0.012375</c:v>
                </c:pt>
                <c:pt idx="3732">
                  <c:v>0.012295</c:v>
                </c:pt>
                <c:pt idx="3733">
                  <c:v>0.012479</c:v>
                </c:pt>
                <c:pt idx="3734">
                  <c:v>0.012108</c:v>
                </c:pt>
                <c:pt idx="3735">
                  <c:v>0.012313</c:v>
                </c:pt>
                <c:pt idx="3736">
                  <c:v>0.022696</c:v>
                </c:pt>
                <c:pt idx="3737">
                  <c:v>0.012194</c:v>
                </c:pt>
                <c:pt idx="3738">
                  <c:v>0.012284</c:v>
                </c:pt>
                <c:pt idx="3739">
                  <c:v>0.014188</c:v>
                </c:pt>
                <c:pt idx="3740">
                  <c:v>0.012006</c:v>
                </c:pt>
                <c:pt idx="3741">
                  <c:v>0.013074</c:v>
                </c:pt>
                <c:pt idx="3742">
                  <c:v>0.017422</c:v>
                </c:pt>
                <c:pt idx="3743">
                  <c:v>0.011667</c:v>
                </c:pt>
                <c:pt idx="3744">
                  <c:v>0.012573</c:v>
                </c:pt>
                <c:pt idx="3745">
                  <c:v>0.011709</c:v>
                </c:pt>
                <c:pt idx="3746">
                  <c:v>0.014134</c:v>
                </c:pt>
                <c:pt idx="3747">
                  <c:v>0.012154</c:v>
                </c:pt>
                <c:pt idx="3748">
                  <c:v>0.012233</c:v>
                </c:pt>
                <c:pt idx="3749">
                  <c:v>0.012157</c:v>
                </c:pt>
                <c:pt idx="3750">
                  <c:v>0.012352</c:v>
                </c:pt>
                <c:pt idx="3751">
                  <c:v>0.012383</c:v>
                </c:pt>
                <c:pt idx="3752">
                  <c:v>0.01199</c:v>
                </c:pt>
                <c:pt idx="3753">
                  <c:v>0.011849</c:v>
                </c:pt>
                <c:pt idx="3754">
                  <c:v>0.012067</c:v>
                </c:pt>
                <c:pt idx="3755">
                  <c:v>0.011944</c:v>
                </c:pt>
                <c:pt idx="3756">
                  <c:v>0.012246</c:v>
                </c:pt>
                <c:pt idx="3757">
                  <c:v>0.012134</c:v>
                </c:pt>
                <c:pt idx="3758">
                  <c:v>0.012122</c:v>
                </c:pt>
                <c:pt idx="3759">
                  <c:v>0.02373</c:v>
                </c:pt>
                <c:pt idx="3760">
                  <c:v>0.01306</c:v>
                </c:pt>
                <c:pt idx="3761">
                  <c:v>0.012416</c:v>
                </c:pt>
                <c:pt idx="3762">
                  <c:v>0.012169</c:v>
                </c:pt>
                <c:pt idx="3763">
                  <c:v>0.012596</c:v>
                </c:pt>
                <c:pt idx="3764">
                  <c:v>0.012171</c:v>
                </c:pt>
                <c:pt idx="3765">
                  <c:v>0.012439</c:v>
                </c:pt>
                <c:pt idx="3766">
                  <c:v>0.012346</c:v>
                </c:pt>
                <c:pt idx="3767">
                  <c:v>0.012217</c:v>
                </c:pt>
                <c:pt idx="3768">
                  <c:v>0.012521</c:v>
                </c:pt>
                <c:pt idx="3769">
                  <c:v>0.012289</c:v>
                </c:pt>
                <c:pt idx="3770">
                  <c:v>0.012145</c:v>
                </c:pt>
                <c:pt idx="3771">
                  <c:v>0.012197</c:v>
                </c:pt>
                <c:pt idx="3772">
                  <c:v>0.012361</c:v>
                </c:pt>
                <c:pt idx="3773">
                  <c:v>0.012529</c:v>
                </c:pt>
                <c:pt idx="3774">
                  <c:v>0.012857</c:v>
                </c:pt>
                <c:pt idx="3775">
                  <c:v>0.012275</c:v>
                </c:pt>
                <c:pt idx="3776">
                  <c:v>0.012169</c:v>
                </c:pt>
                <c:pt idx="3777">
                  <c:v>0.012146</c:v>
                </c:pt>
                <c:pt idx="3778">
                  <c:v>0.014059</c:v>
                </c:pt>
                <c:pt idx="3779">
                  <c:v>0.013232</c:v>
                </c:pt>
                <c:pt idx="3780">
                  <c:v>0.014625</c:v>
                </c:pt>
                <c:pt idx="3781">
                  <c:v>0.012721</c:v>
                </c:pt>
                <c:pt idx="3782">
                  <c:v>0.012276</c:v>
                </c:pt>
                <c:pt idx="3783">
                  <c:v>0.012096</c:v>
                </c:pt>
                <c:pt idx="3784">
                  <c:v>0.012868</c:v>
                </c:pt>
                <c:pt idx="3785">
                  <c:v>0.01342</c:v>
                </c:pt>
                <c:pt idx="3786">
                  <c:v>0.012296</c:v>
                </c:pt>
                <c:pt idx="3787">
                  <c:v>0.012093</c:v>
                </c:pt>
                <c:pt idx="3788">
                  <c:v>0.012138</c:v>
                </c:pt>
                <c:pt idx="3789">
                  <c:v>0.012152</c:v>
                </c:pt>
                <c:pt idx="3790">
                  <c:v>0.012543</c:v>
                </c:pt>
                <c:pt idx="3791">
                  <c:v>0.012293</c:v>
                </c:pt>
                <c:pt idx="3792">
                  <c:v>0.012174</c:v>
                </c:pt>
                <c:pt idx="3793">
                  <c:v>0.012031</c:v>
                </c:pt>
                <c:pt idx="3794">
                  <c:v>0.01212</c:v>
                </c:pt>
                <c:pt idx="3795">
                  <c:v>0.012316</c:v>
                </c:pt>
                <c:pt idx="3796">
                  <c:v>0.012451</c:v>
                </c:pt>
                <c:pt idx="3797">
                  <c:v>0.011908</c:v>
                </c:pt>
                <c:pt idx="3798">
                  <c:v>0.012736</c:v>
                </c:pt>
                <c:pt idx="3799">
                  <c:v>0.012835</c:v>
                </c:pt>
                <c:pt idx="3800">
                  <c:v>0.012639</c:v>
                </c:pt>
                <c:pt idx="3801">
                  <c:v>0.012328</c:v>
                </c:pt>
                <c:pt idx="3802">
                  <c:v>0.012205</c:v>
                </c:pt>
                <c:pt idx="3803">
                  <c:v>0.012987</c:v>
                </c:pt>
                <c:pt idx="3804">
                  <c:v>0.012226</c:v>
                </c:pt>
                <c:pt idx="3805">
                  <c:v>0.012256</c:v>
                </c:pt>
                <c:pt idx="3806">
                  <c:v>0.01232</c:v>
                </c:pt>
                <c:pt idx="3807">
                  <c:v>0.011937</c:v>
                </c:pt>
                <c:pt idx="3808">
                  <c:v>0.012684</c:v>
                </c:pt>
                <c:pt idx="3809">
                  <c:v>0.012154</c:v>
                </c:pt>
                <c:pt idx="3810">
                  <c:v>0.012838</c:v>
                </c:pt>
                <c:pt idx="3811">
                  <c:v>0.013031</c:v>
                </c:pt>
                <c:pt idx="3812">
                  <c:v>0.012108</c:v>
                </c:pt>
                <c:pt idx="3813">
                  <c:v>0.012199</c:v>
                </c:pt>
                <c:pt idx="3814">
                  <c:v>0.012104</c:v>
                </c:pt>
                <c:pt idx="3815">
                  <c:v>0.012081</c:v>
                </c:pt>
                <c:pt idx="3816">
                  <c:v>0.012814</c:v>
                </c:pt>
                <c:pt idx="3817">
                  <c:v>0.01292</c:v>
                </c:pt>
                <c:pt idx="3818">
                  <c:v>0.012074</c:v>
                </c:pt>
                <c:pt idx="3819">
                  <c:v>0.012197</c:v>
                </c:pt>
                <c:pt idx="3820">
                  <c:v>0.012189</c:v>
                </c:pt>
                <c:pt idx="3821">
                  <c:v>0.012141</c:v>
                </c:pt>
                <c:pt idx="3822">
                  <c:v>0.012169</c:v>
                </c:pt>
                <c:pt idx="3823">
                  <c:v>0.012018</c:v>
                </c:pt>
                <c:pt idx="3824">
                  <c:v>0.012989</c:v>
                </c:pt>
                <c:pt idx="3825">
                  <c:v>0.013172</c:v>
                </c:pt>
                <c:pt idx="3826">
                  <c:v>0.012052</c:v>
                </c:pt>
                <c:pt idx="3827">
                  <c:v>0.012118</c:v>
                </c:pt>
                <c:pt idx="3828">
                  <c:v>0.012173</c:v>
                </c:pt>
                <c:pt idx="3829">
                  <c:v>0.012347</c:v>
                </c:pt>
                <c:pt idx="3830">
                  <c:v>0.012183</c:v>
                </c:pt>
                <c:pt idx="3831">
                  <c:v>0.013286</c:v>
                </c:pt>
                <c:pt idx="3832">
                  <c:v>0.011844</c:v>
                </c:pt>
                <c:pt idx="3833">
                  <c:v>0.012178</c:v>
                </c:pt>
                <c:pt idx="3834">
                  <c:v>0.012137</c:v>
                </c:pt>
                <c:pt idx="3835">
                  <c:v>0.012171</c:v>
                </c:pt>
                <c:pt idx="3836">
                  <c:v>0.012092</c:v>
                </c:pt>
                <c:pt idx="3837">
                  <c:v>0.012006</c:v>
                </c:pt>
                <c:pt idx="3838">
                  <c:v>0.012341</c:v>
                </c:pt>
                <c:pt idx="3839">
                  <c:v>0.012365</c:v>
                </c:pt>
                <c:pt idx="3840">
                  <c:v>0.012177</c:v>
                </c:pt>
                <c:pt idx="3841">
                  <c:v>0.012488</c:v>
                </c:pt>
                <c:pt idx="3842">
                  <c:v>0.012419</c:v>
                </c:pt>
                <c:pt idx="3843">
                  <c:v>0.013703</c:v>
                </c:pt>
                <c:pt idx="3844">
                  <c:v>0.011974</c:v>
                </c:pt>
                <c:pt idx="3845">
                  <c:v>0.012455</c:v>
                </c:pt>
                <c:pt idx="3846">
                  <c:v>0.012359</c:v>
                </c:pt>
                <c:pt idx="3847">
                  <c:v>0.012487</c:v>
                </c:pt>
                <c:pt idx="3848">
                  <c:v>0.012171</c:v>
                </c:pt>
                <c:pt idx="3849">
                  <c:v>0.012258</c:v>
                </c:pt>
                <c:pt idx="3850">
                  <c:v>0.012214</c:v>
                </c:pt>
                <c:pt idx="3851">
                  <c:v>0.012322</c:v>
                </c:pt>
                <c:pt idx="3852">
                  <c:v>0.012694</c:v>
                </c:pt>
                <c:pt idx="3853">
                  <c:v>0.012334</c:v>
                </c:pt>
                <c:pt idx="3854">
                  <c:v>0.011949</c:v>
                </c:pt>
                <c:pt idx="3855">
                  <c:v>0.011926</c:v>
                </c:pt>
                <c:pt idx="3856">
                  <c:v>0.012505</c:v>
                </c:pt>
                <c:pt idx="3857">
                  <c:v>0.012282</c:v>
                </c:pt>
                <c:pt idx="3858">
                  <c:v>0.012122</c:v>
                </c:pt>
                <c:pt idx="3859">
                  <c:v>0.012295</c:v>
                </c:pt>
                <c:pt idx="3860">
                  <c:v>0.012018</c:v>
                </c:pt>
                <c:pt idx="3861">
                  <c:v>0.012009</c:v>
                </c:pt>
                <c:pt idx="3862">
                  <c:v>0.015446</c:v>
                </c:pt>
                <c:pt idx="3863">
                  <c:v>0.012123</c:v>
                </c:pt>
                <c:pt idx="3864">
                  <c:v>0.013193</c:v>
                </c:pt>
                <c:pt idx="3865">
                  <c:v>0.012321</c:v>
                </c:pt>
                <c:pt idx="3866">
                  <c:v>0.012939</c:v>
                </c:pt>
                <c:pt idx="3867">
                  <c:v>0.012208</c:v>
                </c:pt>
                <c:pt idx="3868">
                  <c:v>0.012431</c:v>
                </c:pt>
                <c:pt idx="3869">
                  <c:v>0.012088</c:v>
                </c:pt>
                <c:pt idx="3870">
                  <c:v>0.01219</c:v>
                </c:pt>
                <c:pt idx="3871">
                  <c:v>0.012158</c:v>
                </c:pt>
                <c:pt idx="3872">
                  <c:v>0.012436</c:v>
                </c:pt>
                <c:pt idx="3873">
                  <c:v>0.022953</c:v>
                </c:pt>
                <c:pt idx="3874">
                  <c:v>0.01294</c:v>
                </c:pt>
                <c:pt idx="3875">
                  <c:v>0.012322</c:v>
                </c:pt>
                <c:pt idx="3876">
                  <c:v>0.012386</c:v>
                </c:pt>
                <c:pt idx="3877">
                  <c:v>0.012363</c:v>
                </c:pt>
                <c:pt idx="3878">
                  <c:v>0.012178</c:v>
                </c:pt>
                <c:pt idx="3879">
                  <c:v>0.012082</c:v>
                </c:pt>
                <c:pt idx="3880">
                  <c:v>0.012316</c:v>
                </c:pt>
                <c:pt idx="3881">
                  <c:v>0.013246</c:v>
                </c:pt>
                <c:pt idx="3882">
                  <c:v>0.012294</c:v>
                </c:pt>
                <c:pt idx="3883">
                  <c:v>0.01197</c:v>
                </c:pt>
                <c:pt idx="3884">
                  <c:v>0.013954</c:v>
                </c:pt>
                <c:pt idx="3885">
                  <c:v>0.012083</c:v>
                </c:pt>
                <c:pt idx="3886">
                  <c:v>0.012617</c:v>
                </c:pt>
                <c:pt idx="3887">
                  <c:v>0.012425</c:v>
                </c:pt>
                <c:pt idx="3888">
                  <c:v>0.012473</c:v>
                </c:pt>
                <c:pt idx="3889">
                  <c:v>0.012351</c:v>
                </c:pt>
                <c:pt idx="3890">
                  <c:v>0.013717</c:v>
                </c:pt>
                <c:pt idx="3891">
                  <c:v>0.01212</c:v>
                </c:pt>
                <c:pt idx="3892">
                  <c:v>0.012082</c:v>
                </c:pt>
                <c:pt idx="3893">
                  <c:v>0.012043</c:v>
                </c:pt>
                <c:pt idx="3894">
                  <c:v>0.012633</c:v>
                </c:pt>
                <c:pt idx="3895">
                  <c:v>0.012106</c:v>
                </c:pt>
                <c:pt idx="3896">
                  <c:v>0.012483</c:v>
                </c:pt>
                <c:pt idx="3897">
                  <c:v>0.013053</c:v>
                </c:pt>
                <c:pt idx="3898">
                  <c:v>0.012115</c:v>
                </c:pt>
                <c:pt idx="3899">
                  <c:v>0.012242</c:v>
                </c:pt>
                <c:pt idx="3900">
                  <c:v>0.012856</c:v>
                </c:pt>
                <c:pt idx="3901">
                  <c:v>0.012114</c:v>
                </c:pt>
                <c:pt idx="3902">
                  <c:v>0.014259</c:v>
                </c:pt>
                <c:pt idx="3903">
                  <c:v>0.012158</c:v>
                </c:pt>
                <c:pt idx="3904">
                  <c:v>0.012334</c:v>
                </c:pt>
                <c:pt idx="3905">
                  <c:v>0.013363</c:v>
                </c:pt>
                <c:pt idx="3906">
                  <c:v>0.012448</c:v>
                </c:pt>
                <c:pt idx="3907">
                  <c:v>0.012364</c:v>
                </c:pt>
                <c:pt idx="3908">
                  <c:v>0.012059</c:v>
                </c:pt>
                <c:pt idx="3909">
                  <c:v>0.011957</c:v>
                </c:pt>
                <c:pt idx="3910">
                  <c:v>0.012281</c:v>
                </c:pt>
                <c:pt idx="3911">
                  <c:v>0.012112</c:v>
                </c:pt>
                <c:pt idx="3912">
                  <c:v>0.012041</c:v>
                </c:pt>
                <c:pt idx="3913">
                  <c:v>0.012529</c:v>
                </c:pt>
                <c:pt idx="3914">
                  <c:v>0.012139</c:v>
                </c:pt>
                <c:pt idx="3915">
                  <c:v>0.012034</c:v>
                </c:pt>
                <c:pt idx="3916">
                  <c:v>0.012234</c:v>
                </c:pt>
                <c:pt idx="3917">
                  <c:v>0.012331</c:v>
                </c:pt>
                <c:pt idx="3918">
                  <c:v>0.015159</c:v>
                </c:pt>
                <c:pt idx="3919">
                  <c:v>0.012261</c:v>
                </c:pt>
                <c:pt idx="3920">
                  <c:v>0.012208</c:v>
                </c:pt>
                <c:pt idx="3921">
                  <c:v>0.012416</c:v>
                </c:pt>
                <c:pt idx="3922">
                  <c:v>0.012251</c:v>
                </c:pt>
                <c:pt idx="3923">
                  <c:v>0.012292</c:v>
                </c:pt>
                <c:pt idx="3924">
                  <c:v>0.012367</c:v>
                </c:pt>
                <c:pt idx="3925">
                  <c:v>0.014368</c:v>
                </c:pt>
                <c:pt idx="3926">
                  <c:v>0.012079</c:v>
                </c:pt>
                <c:pt idx="3927">
                  <c:v>0.011916</c:v>
                </c:pt>
                <c:pt idx="3928">
                  <c:v>0.012606</c:v>
                </c:pt>
                <c:pt idx="3929">
                  <c:v>0.012122</c:v>
                </c:pt>
                <c:pt idx="3930">
                  <c:v>0.012296</c:v>
                </c:pt>
                <c:pt idx="3931">
                  <c:v>0.012332</c:v>
                </c:pt>
                <c:pt idx="3932">
                  <c:v>0.012408</c:v>
                </c:pt>
                <c:pt idx="3933">
                  <c:v>0.012133</c:v>
                </c:pt>
                <c:pt idx="3934">
                  <c:v>0.012252</c:v>
                </c:pt>
                <c:pt idx="3935">
                  <c:v>0.013867</c:v>
                </c:pt>
                <c:pt idx="3936">
                  <c:v>0.012194</c:v>
                </c:pt>
                <c:pt idx="3937">
                  <c:v>0.01278</c:v>
                </c:pt>
                <c:pt idx="3938">
                  <c:v>0.012949</c:v>
                </c:pt>
                <c:pt idx="3939">
                  <c:v>0.012099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3730288"/>
        <c:axId val="-2073728864"/>
      </c:scatterChart>
      <c:valAx>
        <c:axId val="-2073730288"/>
        <c:scaling>
          <c:orientation val="minMax"/>
          <c:max val="400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-2073728864"/>
        <c:crosses val="autoZero"/>
        <c:crossBetween val="midCat"/>
      </c:valAx>
      <c:valAx>
        <c:axId val="-207372886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-207373028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-4.192394199999994</c:v>
                </c:pt>
                <c:pt idx="1">
                  <c:v>-4.9165</c:v>
                </c:pt>
                <c:pt idx="2">
                  <c:v>-2.3849772</c:v>
                </c:pt>
                <c:pt idx="3">
                  <c:v>-2.7072462</c:v>
                </c:pt>
                <c:pt idx="4">
                  <c:v>-2.411292099999998</c:v>
                </c:pt>
                <c:pt idx="5">
                  <c:v>-2.810785</c:v>
                </c:pt>
                <c:pt idx="6">
                  <c:v>-1.7503387</c:v>
                </c:pt>
                <c:pt idx="7">
                  <c:v>-2.1128708</c:v>
                </c:pt>
                <c:pt idx="8">
                  <c:v>-2.961763</c:v>
                </c:pt>
                <c:pt idx="9">
                  <c:v>-2.9729319</c:v>
                </c:pt>
                <c:pt idx="10">
                  <c:v>-3.3816027</c:v>
                </c:pt>
                <c:pt idx="11">
                  <c:v>-3.6202961</c:v>
                </c:pt>
                <c:pt idx="12">
                  <c:v>-2.2743022</c:v>
                </c:pt>
                <c:pt idx="13">
                  <c:v>-2.420492</c:v>
                </c:pt>
                <c:pt idx="14">
                  <c:v>-2.1766309</c:v>
                </c:pt>
                <c:pt idx="15">
                  <c:v>-4.772367</c:v>
                </c:pt>
                <c:pt idx="16">
                  <c:v>-3.7335264</c:v>
                </c:pt>
                <c:pt idx="17">
                  <c:v>-4.793316799999999</c:v>
                </c:pt>
                <c:pt idx="18">
                  <c:v>-3.627564</c:v>
                </c:pt>
                <c:pt idx="19">
                  <c:v>-1.996738</c:v>
                </c:pt>
                <c:pt idx="20">
                  <c:v>-2.3085525</c:v>
                </c:pt>
                <c:pt idx="21">
                  <c:v>-4.929315</c:v>
                </c:pt>
                <c:pt idx="22">
                  <c:v>-4.5967293</c:v>
                </c:pt>
                <c:pt idx="23">
                  <c:v>-2.7412322</c:v>
                </c:pt>
                <c:pt idx="24">
                  <c:v>-2.7992557</c:v>
                </c:pt>
                <c:pt idx="25">
                  <c:v>-3.9265112</c:v>
                </c:pt>
                <c:pt idx="26">
                  <c:v>-3.759309</c:v>
                </c:pt>
                <c:pt idx="27">
                  <c:v>-4.3933124</c:v>
                </c:pt>
                <c:pt idx="28">
                  <c:v>-4.2287728</c:v>
                </c:pt>
                <c:pt idx="29">
                  <c:v>-2.6918637</c:v>
                </c:pt>
                <c:pt idx="30">
                  <c:v>-1.2294061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</c:v>
                </c:pt>
                <c:pt idx="1">
                  <c:v>-0.67354405</c:v>
                </c:pt>
                <c:pt idx="2">
                  <c:v>0.14697959</c:v>
                </c:pt>
                <c:pt idx="3">
                  <c:v>1.88311251</c:v>
                </c:pt>
                <c:pt idx="4">
                  <c:v>-0.64159145</c:v>
                </c:pt>
                <c:pt idx="5">
                  <c:v>-0.95596727</c:v>
                </c:pt>
                <c:pt idx="6">
                  <c:v>-0.80617456</c:v>
                </c:pt>
                <c:pt idx="7">
                  <c:v>-2.20659038</c:v>
                </c:pt>
                <c:pt idx="8">
                  <c:v>0.67521254</c:v>
                </c:pt>
                <c:pt idx="9">
                  <c:v>-0.07429179</c:v>
                </c:pt>
                <c:pt idx="10">
                  <c:v>-0.20921977</c:v>
                </c:pt>
                <c:pt idx="11">
                  <c:v>1.09804559</c:v>
                </c:pt>
                <c:pt idx="12">
                  <c:v>1.00650618</c:v>
                </c:pt>
                <c:pt idx="13">
                  <c:v>2.17743993</c:v>
                </c:pt>
                <c:pt idx="14">
                  <c:v>1.38088265</c:v>
                </c:pt>
                <c:pt idx="15">
                  <c:v>-0.37896564</c:v>
                </c:pt>
                <c:pt idx="16">
                  <c:v>1.94555836</c:v>
                </c:pt>
                <c:pt idx="17">
                  <c:v>-0.53012047</c:v>
                </c:pt>
                <c:pt idx="18">
                  <c:v>0.80319928</c:v>
                </c:pt>
                <c:pt idx="19">
                  <c:v>-0.48168771</c:v>
                </c:pt>
                <c:pt idx="20">
                  <c:v>0.71428912</c:v>
                </c:pt>
                <c:pt idx="21">
                  <c:v>0.35118418</c:v>
                </c:pt>
                <c:pt idx="22">
                  <c:v>-0.34387707</c:v>
                </c:pt>
                <c:pt idx="23">
                  <c:v>-1.48689859</c:v>
                </c:pt>
                <c:pt idx="24">
                  <c:v>-0.52679195</c:v>
                </c:pt>
                <c:pt idx="25">
                  <c:v>1.51977394</c:v>
                </c:pt>
                <c:pt idx="26">
                  <c:v>-0.3484713</c:v>
                </c:pt>
                <c:pt idx="27">
                  <c:v>2.10777618</c:v>
                </c:pt>
                <c:pt idx="28">
                  <c:v>0.37048793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</c:v>
                </c:pt>
                <c:pt idx="6">
                  <c:v>-2.1766282</c:v>
                </c:pt>
                <c:pt idx="7">
                  <c:v>-2.8133623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-3.0285094</c:v>
                </c:pt>
                <c:pt idx="11">
                  <c:v>0.2403319</c:v>
                </c:pt>
                <c:pt idx="12">
                  <c:v>-3.902141</c:v>
                </c:pt>
                <c:pt idx="13">
                  <c:v>-3.702637</c:v>
                </c:pt>
                <c:pt idx="14">
                  <c:v>-1.5554934</c:v>
                </c:pt>
                <c:pt idx="15">
                  <c:v>-2.5630431</c:v>
                </c:pt>
                <c:pt idx="16">
                  <c:v>-2.5451898</c:v>
                </c:pt>
                <c:pt idx="17">
                  <c:v>-1.3546498</c:v>
                </c:pt>
                <c:pt idx="18">
                  <c:v>-2.9413789</c:v>
                </c:pt>
                <c:pt idx="19">
                  <c:v>-3.9605983</c:v>
                </c:pt>
                <c:pt idx="20">
                  <c:v>-2.8165412</c:v>
                </c:pt>
                <c:pt idx="21">
                  <c:v>-3.4922113</c:v>
                </c:pt>
                <c:pt idx="22">
                  <c:v>-2.5518137</c:v>
                </c:pt>
                <c:pt idx="23">
                  <c:v>-3.4838343</c:v>
                </c:pt>
                <c:pt idx="24">
                  <c:v>-2.036247999999996</c:v>
                </c:pt>
                <c:pt idx="25">
                  <c:v>-1.9250816</c:v>
                </c:pt>
                <c:pt idx="26">
                  <c:v>-3.2065132</c:v>
                </c:pt>
                <c:pt idx="27">
                  <c:v>-1.7785029</c:v>
                </c:pt>
                <c:pt idx="28">
                  <c:v>-2.258358</c:v>
                </c:pt>
                <c:pt idx="29">
                  <c:v>-2.1273442</c:v>
                </c:pt>
                <c:pt idx="30">
                  <c:v>-3.1251108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0.77076258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0.30487568</c:v>
                </c:pt>
                <c:pt idx="4">
                  <c:v>1.17371375</c:v>
                </c:pt>
                <c:pt idx="5">
                  <c:v>1.40081568</c:v>
                </c:pt>
                <c:pt idx="6">
                  <c:v>1.21437797</c:v>
                </c:pt>
                <c:pt idx="7">
                  <c:v>2.70105096</c:v>
                </c:pt>
                <c:pt idx="8">
                  <c:v>3.45365351</c:v>
                </c:pt>
                <c:pt idx="9">
                  <c:v>1.86728316</c:v>
                </c:pt>
                <c:pt idx="10">
                  <c:v>-0.03118376</c:v>
                </c:pt>
                <c:pt idx="11">
                  <c:v>0.60793504</c:v>
                </c:pt>
                <c:pt idx="12">
                  <c:v>0.61888161</c:v>
                </c:pt>
                <c:pt idx="13">
                  <c:v>-0.93033329</c:v>
                </c:pt>
                <c:pt idx="14">
                  <c:v>0.59460681</c:v>
                </c:pt>
                <c:pt idx="15">
                  <c:v>0.69146655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</c:v>
                </c:pt>
                <c:pt idx="20">
                  <c:v>0.42242527</c:v>
                </c:pt>
                <c:pt idx="21">
                  <c:v>0.643274</c:v>
                </c:pt>
                <c:pt idx="22">
                  <c:v>0.89743885</c:v>
                </c:pt>
                <c:pt idx="23">
                  <c:v>0.95840135</c:v>
                </c:pt>
                <c:pt idx="24">
                  <c:v>1.4513178</c:v>
                </c:pt>
                <c:pt idx="25">
                  <c:v>-0.73780328</c:v>
                </c:pt>
                <c:pt idx="26">
                  <c:v>3.03362623</c:v>
                </c:pt>
                <c:pt idx="27">
                  <c:v>-0.7420433</c:v>
                </c:pt>
                <c:pt idx="28">
                  <c:v>0.10923857</c:v>
                </c:pt>
                <c:pt idx="29">
                  <c:v>1.97023486</c:v>
                </c:pt>
                <c:pt idx="30">
                  <c:v>-0.43564439</c:v>
                </c:pt>
              </c:numCache>
            </c:numRef>
          </c:yVal>
          <c:smooth val="0"/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13.6380913</c:v>
                </c:pt>
                <c:pt idx="1">
                  <c:v>12.1138037</c:v>
                </c:pt>
                <c:pt idx="2">
                  <c:v>12.8149165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12.5011932</c:v>
                </c:pt>
                <c:pt idx="6">
                  <c:v>11.99711</c:v>
                </c:pt>
                <c:pt idx="7">
                  <c:v>14.3802347</c:v>
                </c:pt>
                <c:pt idx="8">
                  <c:v>12.8886315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</c:v>
                </c:pt>
                <c:pt idx="19">
                  <c:v>13.2429608</c:v>
                </c:pt>
                <c:pt idx="20">
                  <c:v>13.7782294</c:v>
                </c:pt>
                <c:pt idx="21">
                  <c:v>13.3362296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</c:v>
                </c:pt>
                <c:pt idx="1">
                  <c:v>0.75475368</c:v>
                </c:pt>
                <c:pt idx="2">
                  <c:v>-0.23280931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0.82894163</c:v>
                </c:pt>
                <c:pt idx="10">
                  <c:v>-1.95856869</c:v>
                </c:pt>
                <c:pt idx="11">
                  <c:v>-0.5923334</c:v>
                </c:pt>
                <c:pt idx="12">
                  <c:v>0.16753531</c:v>
                </c:pt>
                <c:pt idx="13">
                  <c:v>-0.88939922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</c:v>
                </c:pt>
                <c:pt idx="18">
                  <c:v>-0.6176914</c:v>
                </c:pt>
                <c:pt idx="19">
                  <c:v>-0.18278119</c:v>
                </c:pt>
                <c:pt idx="20">
                  <c:v>0.60941577</c:v>
                </c:pt>
                <c:pt idx="21">
                  <c:v>1.13261894</c:v>
                </c:pt>
              </c:numCache>
            </c:numRef>
          </c:yVal>
          <c:smooth val="0"/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</c:v>
                </c:pt>
                <c:pt idx="1">
                  <c:v>-2.5445675</c:v>
                </c:pt>
                <c:pt idx="2">
                  <c:v>-3.4537014</c:v>
                </c:pt>
                <c:pt idx="3">
                  <c:v>-3.368771</c:v>
                </c:pt>
                <c:pt idx="4">
                  <c:v>-3.3341849</c:v>
                </c:pt>
                <c:pt idx="5">
                  <c:v>-4.2791218</c:v>
                </c:pt>
                <c:pt idx="6">
                  <c:v>-2.679283</c:v>
                </c:pt>
                <c:pt idx="7">
                  <c:v>-3.1100442</c:v>
                </c:pt>
                <c:pt idx="8">
                  <c:v>-1.4814721</c:v>
                </c:pt>
                <c:pt idx="9">
                  <c:v>-2.4933013</c:v>
                </c:pt>
                <c:pt idx="10">
                  <c:v>-2.2796962</c:v>
                </c:pt>
                <c:pt idx="11">
                  <c:v>-2.7068116</c:v>
                </c:pt>
                <c:pt idx="12">
                  <c:v>-4.2426111</c:v>
                </c:pt>
                <c:pt idx="13">
                  <c:v>-3.4676277</c:v>
                </c:pt>
                <c:pt idx="14">
                  <c:v>-2.3874378</c:v>
                </c:pt>
                <c:pt idx="15">
                  <c:v>-3.2019663</c:v>
                </c:pt>
                <c:pt idx="16">
                  <c:v>-3.5188298</c:v>
                </c:pt>
                <c:pt idx="17">
                  <c:v>-1.8985853</c:v>
                </c:pt>
                <c:pt idx="18">
                  <c:v>-4.2170076</c:v>
                </c:pt>
                <c:pt idx="19">
                  <c:v>-2.2075889</c:v>
                </c:pt>
                <c:pt idx="20">
                  <c:v>-3.1880697</c:v>
                </c:pt>
                <c:pt idx="21">
                  <c:v>-2.938506</c:v>
                </c:pt>
                <c:pt idx="22">
                  <c:v>-3.6257728</c:v>
                </c:pt>
                <c:pt idx="23">
                  <c:v>-2.949593</c:v>
                </c:pt>
                <c:pt idx="24">
                  <c:v>-1.4782589</c:v>
                </c:pt>
                <c:pt idx="25">
                  <c:v>-2.9679269</c:v>
                </c:pt>
                <c:pt idx="26">
                  <c:v>-0.1153986</c:v>
                </c:pt>
                <c:pt idx="27">
                  <c:v>-2.5890846</c:v>
                </c:pt>
                <c:pt idx="28">
                  <c:v>-2.0353165</c:v>
                </c:pt>
                <c:pt idx="29">
                  <c:v>-4.7113534</c:v>
                </c:pt>
                <c:pt idx="30">
                  <c:v>-5.657909299999974</c:v>
                </c:pt>
                <c:pt idx="31">
                  <c:v>-2.6575597</c:v>
                </c:pt>
                <c:pt idx="32">
                  <c:v>-2.2059086</c:v>
                </c:pt>
                <c:pt idx="33">
                  <c:v>-3.0386888</c:v>
                </c:pt>
                <c:pt idx="34">
                  <c:v>-2.9072449</c:v>
                </c:pt>
                <c:pt idx="35">
                  <c:v>-4.0984477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-0.03328886</c:v>
                </c:pt>
                <c:pt idx="1">
                  <c:v>0.27944512</c:v>
                </c:pt>
                <c:pt idx="2">
                  <c:v>-2.11856949</c:v>
                </c:pt>
                <c:pt idx="3">
                  <c:v>-0.03755671</c:v>
                </c:pt>
                <c:pt idx="4">
                  <c:v>-1.36496171</c:v>
                </c:pt>
                <c:pt idx="5">
                  <c:v>-1.83415508</c:v>
                </c:pt>
                <c:pt idx="6">
                  <c:v>-0.63286931</c:v>
                </c:pt>
                <c:pt idx="7">
                  <c:v>-1.38686713</c:v>
                </c:pt>
                <c:pt idx="8">
                  <c:v>-1.96153892</c:v>
                </c:pt>
                <c:pt idx="9">
                  <c:v>0.05014245</c:v>
                </c:pt>
                <c:pt idx="10">
                  <c:v>-1.57892932</c:v>
                </c:pt>
                <c:pt idx="11">
                  <c:v>-2.07355966</c:v>
                </c:pt>
                <c:pt idx="12">
                  <c:v>-1.20406631</c:v>
                </c:pt>
                <c:pt idx="13">
                  <c:v>-1.64535417</c:v>
                </c:pt>
                <c:pt idx="14">
                  <c:v>-0.5438132</c:v>
                </c:pt>
                <c:pt idx="15">
                  <c:v>0.06965136</c:v>
                </c:pt>
                <c:pt idx="16">
                  <c:v>-0.97040441</c:v>
                </c:pt>
                <c:pt idx="17">
                  <c:v>0.41150273</c:v>
                </c:pt>
                <c:pt idx="18">
                  <c:v>-1.09999416</c:v>
                </c:pt>
                <c:pt idx="19">
                  <c:v>-2.18210846</c:v>
                </c:pt>
                <c:pt idx="20">
                  <c:v>-1.35887312</c:v>
                </c:pt>
                <c:pt idx="21">
                  <c:v>0.14210672</c:v>
                </c:pt>
                <c:pt idx="22">
                  <c:v>-0.5346631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-2.126749</c:v>
                </c:pt>
                <c:pt idx="26">
                  <c:v>-1.3236978</c:v>
                </c:pt>
                <c:pt idx="27">
                  <c:v>-1.38590585</c:v>
                </c:pt>
                <c:pt idx="28">
                  <c:v>-1.52163403</c:v>
                </c:pt>
                <c:pt idx="29">
                  <c:v>-0.54789491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-2.58773034</c:v>
                </c:pt>
                <c:pt idx="34">
                  <c:v>-1.42369732</c:v>
                </c:pt>
                <c:pt idx="35">
                  <c:v>-0.33175338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4342560"/>
        <c:axId val="-2074340688"/>
      </c:scatterChart>
      <c:valAx>
        <c:axId val="-2074342560"/>
        <c:scaling>
          <c:orientation val="minMax"/>
          <c:max val="16.0"/>
          <c:min val="-16.0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-2074340688"/>
        <c:crosses val="autoZero"/>
        <c:crossBetween val="midCat"/>
      </c:valAx>
      <c:valAx>
        <c:axId val="-20743406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-20743425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</c:v>
                </c:pt>
                <c:pt idx="1">
                  <c:v>-1.659389263</c:v>
                </c:pt>
                <c:pt idx="2">
                  <c:v>-3.195870122</c:v>
                </c:pt>
                <c:pt idx="3">
                  <c:v>-2.496725615999999</c:v>
                </c:pt>
                <c:pt idx="4">
                  <c:v>-1.859530953</c:v>
                </c:pt>
                <c:pt idx="5">
                  <c:v>-1.841711032</c:v>
                </c:pt>
                <c:pt idx="6">
                  <c:v>0.507279106</c:v>
                </c:pt>
                <c:pt idx="7">
                  <c:v>-0.953387823</c:v>
                </c:pt>
                <c:pt idx="8">
                  <c:v>-0.62486294</c:v>
                </c:pt>
                <c:pt idx="9">
                  <c:v>-0.366692229</c:v>
                </c:pt>
                <c:pt idx="10">
                  <c:v>-2.592056752</c:v>
                </c:pt>
                <c:pt idx="11">
                  <c:v>-2.169449732</c:v>
                </c:pt>
                <c:pt idx="12">
                  <c:v>-0.605355497</c:v>
                </c:pt>
                <c:pt idx="13">
                  <c:v>-0.95912616</c:v>
                </c:pt>
                <c:pt idx="14">
                  <c:v>1.450692123</c:v>
                </c:pt>
                <c:pt idx="15">
                  <c:v>0.342384612</c:v>
                </c:pt>
                <c:pt idx="16">
                  <c:v>-2.557175244</c:v>
                </c:pt>
                <c:pt idx="17">
                  <c:v>0.397953248</c:v>
                </c:pt>
                <c:pt idx="18">
                  <c:v>-1.789681668</c:v>
                </c:pt>
                <c:pt idx="19">
                  <c:v>-2.367516076</c:v>
                </c:pt>
                <c:pt idx="20">
                  <c:v>0.719801374</c:v>
                </c:pt>
                <c:pt idx="21">
                  <c:v>-2.511525736</c:v>
                </c:pt>
                <c:pt idx="22">
                  <c:v>0.035619034</c:v>
                </c:pt>
                <c:pt idx="23">
                  <c:v>-0.461944448</c:v>
                </c:pt>
                <c:pt idx="24">
                  <c:v>-2.012378003999999</c:v>
                </c:pt>
                <c:pt idx="25">
                  <c:v>-0.937553917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</c:v>
                </c:pt>
                <c:pt idx="29">
                  <c:v>-2.076819895999999</c:v>
                </c:pt>
                <c:pt idx="30">
                  <c:v>-2.253468892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</c:v>
                </c:pt>
                <c:pt idx="4">
                  <c:v>-0.10063238</c:v>
                </c:pt>
                <c:pt idx="5">
                  <c:v>0.44971361</c:v>
                </c:pt>
                <c:pt idx="6">
                  <c:v>0.60079619</c:v>
                </c:pt>
                <c:pt idx="7">
                  <c:v>0.24523931</c:v>
                </c:pt>
                <c:pt idx="8">
                  <c:v>-0.45888066</c:v>
                </c:pt>
                <c:pt idx="9">
                  <c:v>-1.04162587</c:v>
                </c:pt>
                <c:pt idx="10">
                  <c:v>2.73452575</c:v>
                </c:pt>
                <c:pt idx="11">
                  <c:v>1.31735328</c:v>
                </c:pt>
                <c:pt idx="12">
                  <c:v>0.58243131</c:v>
                </c:pt>
                <c:pt idx="13">
                  <c:v>2.49473697</c:v>
                </c:pt>
                <c:pt idx="14">
                  <c:v>0.15104722</c:v>
                </c:pt>
                <c:pt idx="15">
                  <c:v>-0.36393788</c:v>
                </c:pt>
                <c:pt idx="16">
                  <c:v>0.88120459</c:v>
                </c:pt>
                <c:pt idx="17">
                  <c:v>1.5522166</c:v>
                </c:pt>
                <c:pt idx="18">
                  <c:v>-0.39337047</c:v>
                </c:pt>
                <c:pt idx="19">
                  <c:v>-0.60570083</c:v>
                </c:pt>
                <c:pt idx="20">
                  <c:v>0.77039544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-0.06335361</c:v>
                </c:pt>
                <c:pt idx="24">
                  <c:v>0.94269185</c:v>
                </c:pt>
                <c:pt idx="25">
                  <c:v>-0.60900813</c:v>
                </c:pt>
                <c:pt idx="26">
                  <c:v>1.01848893</c:v>
                </c:pt>
                <c:pt idx="27">
                  <c:v>-0.20575869</c:v>
                </c:pt>
                <c:pt idx="28">
                  <c:v>-0.48860938</c:v>
                </c:pt>
                <c:pt idx="29">
                  <c:v>-0.24071067</c:v>
                </c:pt>
                <c:pt idx="30">
                  <c:v>3.29815792</c:v>
                </c:pt>
              </c:numCache>
            </c:numRef>
          </c:yVal>
          <c:smooth val="0"/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</c:v>
                </c:pt>
                <c:pt idx="1">
                  <c:v>-1.613642196</c:v>
                </c:pt>
                <c:pt idx="2">
                  <c:v>-2.099824415</c:v>
                </c:pt>
                <c:pt idx="3">
                  <c:v>-2.346305998999999</c:v>
                </c:pt>
                <c:pt idx="4">
                  <c:v>-1.272404555</c:v>
                </c:pt>
                <c:pt idx="5">
                  <c:v>0.042278182</c:v>
                </c:pt>
                <c:pt idx="6">
                  <c:v>-2.313255295999999</c:v>
                </c:pt>
                <c:pt idx="7">
                  <c:v>-2.637281038</c:v>
                </c:pt>
                <c:pt idx="8">
                  <c:v>-0.736980304</c:v>
                </c:pt>
                <c:pt idx="9">
                  <c:v>-2.384271924</c:v>
                </c:pt>
                <c:pt idx="10">
                  <c:v>-1.820220399</c:v>
                </c:pt>
                <c:pt idx="11">
                  <c:v>-1.576499417</c:v>
                </c:pt>
                <c:pt idx="12">
                  <c:v>-2.980732096</c:v>
                </c:pt>
                <c:pt idx="13">
                  <c:v>-2.482339013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</c:v>
                </c:pt>
                <c:pt idx="18">
                  <c:v>-0.270990663</c:v>
                </c:pt>
                <c:pt idx="19">
                  <c:v>-3.15808166</c:v>
                </c:pt>
                <c:pt idx="20">
                  <c:v>-1.054820989</c:v>
                </c:pt>
                <c:pt idx="21">
                  <c:v>-2.553573223</c:v>
                </c:pt>
                <c:pt idx="22">
                  <c:v>-2.774983658</c:v>
                </c:pt>
                <c:pt idx="23">
                  <c:v>-0.725426365</c:v>
                </c:pt>
                <c:pt idx="24">
                  <c:v>-1.949304839</c:v>
                </c:pt>
                <c:pt idx="25">
                  <c:v>-2.960606756</c:v>
                </c:pt>
                <c:pt idx="26">
                  <c:v>-2.427450677</c:v>
                </c:pt>
                <c:pt idx="27">
                  <c:v>-1.735917715</c:v>
                </c:pt>
                <c:pt idx="28">
                  <c:v>-2.53615604</c:v>
                </c:pt>
                <c:pt idx="29">
                  <c:v>-1.136117315</c:v>
                </c:pt>
                <c:pt idx="30">
                  <c:v>-0.942159322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</c:v>
                </c:pt>
                <c:pt idx="1">
                  <c:v>-0.60309675</c:v>
                </c:pt>
                <c:pt idx="2">
                  <c:v>-0.61344265</c:v>
                </c:pt>
                <c:pt idx="3">
                  <c:v>0.78812401</c:v>
                </c:pt>
                <c:pt idx="4">
                  <c:v>0.90407676</c:v>
                </c:pt>
                <c:pt idx="5">
                  <c:v>-0.81841599</c:v>
                </c:pt>
                <c:pt idx="6">
                  <c:v>0.67259076</c:v>
                </c:pt>
                <c:pt idx="7">
                  <c:v>-1.08765224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-0.49803956</c:v>
                </c:pt>
                <c:pt idx="13">
                  <c:v>-0.17367305</c:v>
                </c:pt>
                <c:pt idx="14">
                  <c:v>0.85848799</c:v>
                </c:pt>
                <c:pt idx="15">
                  <c:v>1.98476113</c:v>
                </c:pt>
                <c:pt idx="16">
                  <c:v>1.35480381</c:v>
                </c:pt>
                <c:pt idx="17">
                  <c:v>-1.24965261</c:v>
                </c:pt>
                <c:pt idx="18">
                  <c:v>1.09926213</c:v>
                </c:pt>
                <c:pt idx="19">
                  <c:v>0.33982743</c:v>
                </c:pt>
                <c:pt idx="20">
                  <c:v>1.20437298</c:v>
                </c:pt>
                <c:pt idx="21">
                  <c:v>0.04604665</c:v>
                </c:pt>
                <c:pt idx="22">
                  <c:v>-0.48842491</c:v>
                </c:pt>
                <c:pt idx="23">
                  <c:v>0.57358726</c:v>
                </c:pt>
                <c:pt idx="24">
                  <c:v>-0.01282508</c:v>
                </c:pt>
                <c:pt idx="25">
                  <c:v>-0.87902662</c:v>
                </c:pt>
                <c:pt idx="26">
                  <c:v>-0.12847922</c:v>
                </c:pt>
                <c:pt idx="27">
                  <c:v>0.71843931</c:v>
                </c:pt>
                <c:pt idx="28">
                  <c:v>-0.24032183</c:v>
                </c:pt>
                <c:pt idx="29">
                  <c:v>1.662721</c:v>
                </c:pt>
                <c:pt idx="30">
                  <c:v>-0.41775749</c:v>
                </c:pt>
              </c:numCache>
            </c:numRef>
          </c:yVal>
          <c:smooth val="0"/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</c:v>
                </c:pt>
                <c:pt idx="1">
                  <c:v>2.791688978</c:v>
                </c:pt>
                <c:pt idx="2">
                  <c:v>3.650529165</c:v>
                </c:pt>
                <c:pt idx="3">
                  <c:v>4.025816643999973</c:v>
                </c:pt>
                <c:pt idx="4">
                  <c:v>3.928566916</c:v>
                </c:pt>
                <c:pt idx="5">
                  <c:v>2.90368537</c:v>
                </c:pt>
                <c:pt idx="6">
                  <c:v>3.044061004</c:v>
                </c:pt>
                <c:pt idx="7">
                  <c:v>1.988517056</c:v>
                </c:pt>
                <c:pt idx="8">
                  <c:v>2.111465219999999</c:v>
                </c:pt>
                <c:pt idx="9">
                  <c:v>2.645224666</c:v>
                </c:pt>
                <c:pt idx="10">
                  <c:v>4.138909739</c:v>
                </c:pt>
                <c:pt idx="11">
                  <c:v>3.73503124</c:v>
                </c:pt>
                <c:pt idx="12">
                  <c:v>3.219323247</c:v>
                </c:pt>
                <c:pt idx="13">
                  <c:v>3.59436767</c:v>
                </c:pt>
                <c:pt idx="14">
                  <c:v>3.282415498</c:v>
                </c:pt>
                <c:pt idx="15">
                  <c:v>2.514715236</c:v>
                </c:pt>
                <c:pt idx="16">
                  <c:v>2.891543380999999</c:v>
                </c:pt>
                <c:pt idx="17">
                  <c:v>3.23766987</c:v>
                </c:pt>
                <c:pt idx="18">
                  <c:v>3.281568027</c:v>
                </c:pt>
                <c:pt idx="19">
                  <c:v>3.437306685</c:v>
                </c:pt>
                <c:pt idx="20">
                  <c:v>3.886474403999998</c:v>
                </c:pt>
                <c:pt idx="21">
                  <c:v>3.934816232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-0.44738814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</c:v>
                </c:pt>
                <c:pt idx="4">
                  <c:v>3.20191653</c:v>
                </c:pt>
                <c:pt idx="5">
                  <c:v>-0.30319554</c:v>
                </c:pt>
                <c:pt idx="6">
                  <c:v>0.28012657</c:v>
                </c:pt>
                <c:pt idx="7">
                  <c:v>-0.40935942</c:v>
                </c:pt>
                <c:pt idx="8">
                  <c:v>-1.01815778</c:v>
                </c:pt>
                <c:pt idx="9">
                  <c:v>0.49019017</c:v>
                </c:pt>
                <c:pt idx="10">
                  <c:v>1.28534421</c:v>
                </c:pt>
                <c:pt idx="11">
                  <c:v>2.0636326</c:v>
                </c:pt>
                <c:pt idx="12">
                  <c:v>0.41020238</c:v>
                </c:pt>
                <c:pt idx="13">
                  <c:v>1.99549235</c:v>
                </c:pt>
                <c:pt idx="14">
                  <c:v>0.20552396</c:v>
                </c:pt>
                <c:pt idx="15">
                  <c:v>0.53445999</c:v>
                </c:pt>
                <c:pt idx="16">
                  <c:v>1.16988897</c:v>
                </c:pt>
                <c:pt idx="17">
                  <c:v>0.37764034</c:v>
                </c:pt>
                <c:pt idx="18">
                  <c:v>1.17115742</c:v>
                </c:pt>
                <c:pt idx="19">
                  <c:v>0.42936096</c:v>
                </c:pt>
                <c:pt idx="20">
                  <c:v>1.4263334</c:v>
                </c:pt>
                <c:pt idx="21">
                  <c:v>1.47169872</c:v>
                </c:pt>
              </c:numCache>
            </c:numRef>
          </c:yVal>
          <c:smooth val="0"/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-0.258116882</c:v>
                </c:pt>
                <c:pt idx="1">
                  <c:v>1.96810233</c:v>
                </c:pt>
                <c:pt idx="2">
                  <c:v>0.125628172</c:v>
                </c:pt>
                <c:pt idx="3">
                  <c:v>0.861166686</c:v>
                </c:pt>
                <c:pt idx="4">
                  <c:v>0.110055355</c:v>
                </c:pt>
                <c:pt idx="5">
                  <c:v>-0.302473095</c:v>
                </c:pt>
                <c:pt idx="6">
                  <c:v>-0.343705107</c:v>
                </c:pt>
                <c:pt idx="7">
                  <c:v>-0.151124255</c:v>
                </c:pt>
                <c:pt idx="8">
                  <c:v>1.408315637</c:v>
                </c:pt>
                <c:pt idx="9">
                  <c:v>0.12866854</c:v>
                </c:pt>
                <c:pt idx="10">
                  <c:v>2.518697937</c:v>
                </c:pt>
                <c:pt idx="11">
                  <c:v>1.579568808</c:v>
                </c:pt>
                <c:pt idx="12">
                  <c:v>1.909352082</c:v>
                </c:pt>
                <c:pt idx="13">
                  <c:v>0.571404222</c:v>
                </c:pt>
                <c:pt idx="14">
                  <c:v>-0.002123589</c:v>
                </c:pt>
                <c:pt idx="15">
                  <c:v>1.892186769</c:v>
                </c:pt>
                <c:pt idx="16">
                  <c:v>0.490769428</c:v>
                </c:pt>
                <c:pt idx="17">
                  <c:v>2.299676505</c:v>
                </c:pt>
                <c:pt idx="18">
                  <c:v>-0.260003961</c:v>
                </c:pt>
                <c:pt idx="19">
                  <c:v>2.773964397</c:v>
                </c:pt>
                <c:pt idx="20">
                  <c:v>0.392623684</c:v>
                </c:pt>
                <c:pt idx="21">
                  <c:v>0.079086998</c:v>
                </c:pt>
                <c:pt idx="22">
                  <c:v>0.247805595</c:v>
                </c:pt>
                <c:pt idx="23">
                  <c:v>0.458386781</c:v>
                </c:pt>
                <c:pt idx="24">
                  <c:v>0.394286769</c:v>
                </c:pt>
                <c:pt idx="25">
                  <c:v>2.404694241</c:v>
                </c:pt>
                <c:pt idx="26">
                  <c:v>1.767854332</c:v>
                </c:pt>
                <c:pt idx="27">
                  <c:v>-1.637934917</c:v>
                </c:pt>
                <c:pt idx="28">
                  <c:v>0.179220029</c:v>
                </c:pt>
                <c:pt idx="29">
                  <c:v>-0.812651486</c:v>
                </c:pt>
                <c:pt idx="30">
                  <c:v>1.847918781</c:v>
                </c:pt>
                <c:pt idx="31">
                  <c:v>-0.5758216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0.091435692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-1.10398702</c:v>
                </c:pt>
                <c:pt idx="1">
                  <c:v>-1.25928641</c:v>
                </c:pt>
                <c:pt idx="2">
                  <c:v>-0.93719414</c:v>
                </c:pt>
                <c:pt idx="3">
                  <c:v>-0.33025189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-1.51929502</c:v>
                </c:pt>
                <c:pt idx="7">
                  <c:v>-1.43604591</c:v>
                </c:pt>
                <c:pt idx="8">
                  <c:v>1.11299592</c:v>
                </c:pt>
                <c:pt idx="9">
                  <c:v>-2.12068374</c:v>
                </c:pt>
                <c:pt idx="10">
                  <c:v>-0.82758723</c:v>
                </c:pt>
                <c:pt idx="11">
                  <c:v>-3.72393652</c:v>
                </c:pt>
                <c:pt idx="12">
                  <c:v>-1.95914569</c:v>
                </c:pt>
                <c:pt idx="13">
                  <c:v>-0.61597177</c:v>
                </c:pt>
                <c:pt idx="14">
                  <c:v>-0.57407023</c:v>
                </c:pt>
                <c:pt idx="15">
                  <c:v>-0.66894177</c:v>
                </c:pt>
                <c:pt idx="16">
                  <c:v>0.60306396</c:v>
                </c:pt>
                <c:pt idx="17">
                  <c:v>0.8139432</c:v>
                </c:pt>
                <c:pt idx="18">
                  <c:v>-0.95033821</c:v>
                </c:pt>
                <c:pt idx="19">
                  <c:v>-1.34959348</c:v>
                </c:pt>
                <c:pt idx="20">
                  <c:v>-0.43714684</c:v>
                </c:pt>
                <c:pt idx="21">
                  <c:v>-2.69431935</c:v>
                </c:pt>
                <c:pt idx="22">
                  <c:v>-0.53922589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-1.9032451</c:v>
                </c:pt>
                <c:pt idx="26">
                  <c:v>-1.21395337</c:v>
                </c:pt>
                <c:pt idx="27">
                  <c:v>-0.28074309</c:v>
                </c:pt>
                <c:pt idx="28">
                  <c:v>0.31597984</c:v>
                </c:pt>
                <c:pt idx="29">
                  <c:v>-1.36174015</c:v>
                </c:pt>
                <c:pt idx="30">
                  <c:v>-1.40759506</c:v>
                </c:pt>
                <c:pt idx="31">
                  <c:v>-1.3819638</c:v>
                </c:pt>
                <c:pt idx="32">
                  <c:v>-1.82460158</c:v>
                </c:pt>
                <c:pt idx="33">
                  <c:v>-1.90900011</c:v>
                </c:pt>
                <c:pt idx="34">
                  <c:v>0.23798151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4204160"/>
        <c:axId val="-2074201232"/>
      </c:scatterChart>
      <c:valAx>
        <c:axId val="-207420416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-2074201232"/>
        <c:crosses val="autoZero"/>
        <c:crossBetween val="midCat"/>
      </c:valAx>
      <c:valAx>
        <c:axId val="-2074201232"/>
        <c:scaling>
          <c:orientation val="minMax"/>
          <c:max val="4.0"/>
          <c:min val="-4.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-2074204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2"/>
          <c:order val="0"/>
          <c:spPr>
            <a:ln w="47625">
              <a:noFill/>
            </a:ln>
          </c:spPr>
          <c:marker>
            <c:symbol val="square"/>
            <c:size val="10"/>
            <c:spPr>
              <a:solidFill>
                <a:schemeClr val="tx2">
                  <a:alpha val="90000"/>
                </a:scheme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DAPC'!$B$65:$B$86</c:f>
              <c:numCache>
                <c:formatCode>General</c:formatCode>
                <c:ptCount val="22"/>
                <c:pt idx="0">
                  <c:v>11.14114824</c:v>
                </c:pt>
                <c:pt idx="1">
                  <c:v>8.918710580000001</c:v>
                </c:pt>
                <c:pt idx="2">
                  <c:v>10.33746655</c:v>
                </c:pt>
                <c:pt idx="3">
                  <c:v>10.38032871</c:v>
                </c:pt>
                <c:pt idx="4">
                  <c:v>9.86839775</c:v>
                </c:pt>
                <c:pt idx="5">
                  <c:v>9.82771747</c:v>
                </c:pt>
                <c:pt idx="6">
                  <c:v>10.42968195</c:v>
                </c:pt>
                <c:pt idx="7">
                  <c:v>8.7600806</c:v>
                </c:pt>
                <c:pt idx="8">
                  <c:v>9.66493259</c:v>
                </c:pt>
                <c:pt idx="9">
                  <c:v>10.91913075</c:v>
                </c:pt>
                <c:pt idx="10">
                  <c:v>11.32062046</c:v>
                </c:pt>
                <c:pt idx="11">
                  <c:v>9.91143744</c:v>
                </c:pt>
                <c:pt idx="12">
                  <c:v>10.71876423</c:v>
                </c:pt>
                <c:pt idx="13">
                  <c:v>9.40547239</c:v>
                </c:pt>
                <c:pt idx="14">
                  <c:v>9.16302934</c:v>
                </c:pt>
                <c:pt idx="15">
                  <c:v>7.89224154</c:v>
                </c:pt>
                <c:pt idx="16">
                  <c:v>8.7561888</c:v>
                </c:pt>
                <c:pt idx="17">
                  <c:v>9.06363266</c:v>
                </c:pt>
                <c:pt idx="18">
                  <c:v>10.31126371</c:v>
                </c:pt>
                <c:pt idx="19">
                  <c:v>9.774071119999997</c:v>
                </c:pt>
                <c:pt idx="20">
                  <c:v>11.17028893</c:v>
                </c:pt>
                <c:pt idx="21">
                  <c:v>9.598862670000001</c:v>
                </c:pt>
              </c:numCache>
            </c:numRef>
          </c:xVal>
          <c:yVal>
            <c:numRef>
              <c:f>'Outlier DAPC'!$C$65:$C$86</c:f>
              <c:numCache>
                <c:formatCode>General</c:formatCode>
                <c:ptCount val="22"/>
                <c:pt idx="0">
                  <c:v>-0.610245036</c:v>
                </c:pt>
                <c:pt idx="1">
                  <c:v>-0.921902834</c:v>
                </c:pt>
                <c:pt idx="2">
                  <c:v>-0.740307964</c:v>
                </c:pt>
                <c:pt idx="3">
                  <c:v>-1.721508768</c:v>
                </c:pt>
                <c:pt idx="4">
                  <c:v>-2.372302756</c:v>
                </c:pt>
                <c:pt idx="5">
                  <c:v>0.024958505</c:v>
                </c:pt>
                <c:pt idx="6">
                  <c:v>-0.461742199</c:v>
                </c:pt>
                <c:pt idx="7">
                  <c:v>0.885524357</c:v>
                </c:pt>
                <c:pt idx="8">
                  <c:v>0.386891758</c:v>
                </c:pt>
                <c:pt idx="9">
                  <c:v>-0.897638075</c:v>
                </c:pt>
                <c:pt idx="10">
                  <c:v>-1.842499082</c:v>
                </c:pt>
                <c:pt idx="11">
                  <c:v>-1.74810863</c:v>
                </c:pt>
                <c:pt idx="12">
                  <c:v>-0.838284995</c:v>
                </c:pt>
                <c:pt idx="13">
                  <c:v>-2.470003438999999</c:v>
                </c:pt>
                <c:pt idx="14">
                  <c:v>-0.525917796</c:v>
                </c:pt>
                <c:pt idx="15">
                  <c:v>0.086728453</c:v>
                </c:pt>
                <c:pt idx="16">
                  <c:v>-1.417866876</c:v>
                </c:pt>
                <c:pt idx="17">
                  <c:v>-0.627305061</c:v>
                </c:pt>
                <c:pt idx="18">
                  <c:v>-1.483520811</c:v>
                </c:pt>
                <c:pt idx="19">
                  <c:v>0.660081575</c:v>
                </c:pt>
                <c:pt idx="20">
                  <c:v>-1.486606503</c:v>
                </c:pt>
                <c:pt idx="21">
                  <c:v>-1.30924195</c:v>
                </c:pt>
              </c:numCache>
            </c:numRef>
          </c:yVal>
          <c:smooth val="0"/>
        </c:ser>
        <c:ser>
          <c:idx val="4"/>
          <c:order val="1"/>
          <c:tx>
            <c:v>AKF</c:v>
          </c:tx>
          <c:spPr>
            <a:ln w="47625">
              <a:noFill/>
            </a:ln>
          </c:spPr>
          <c:marker>
            <c:symbol val="circle"/>
            <c:size val="10"/>
            <c:spPr>
              <a:solidFill>
                <a:schemeClr val="accent2">
                  <a:alpha val="90000"/>
                </a:scheme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DAPC'!$B$3:$B$16</c:f>
              <c:numCache>
                <c:formatCode>General</c:formatCode>
                <c:ptCount val="14"/>
                <c:pt idx="0">
                  <c:v>-8.32535836</c:v>
                </c:pt>
                <c:pt idx="1">
                  <c:v>-8.274331930000001</c:v>
                </c:pt>
                <c:pt idx="2">
                  <c:v>-9.44409136</c:v>
                </c:pt>
                <c:pt idx="3">
                  <c:v>-7.56072907</c:v>
                </c:pt>
                <c:pt idx="4">
                  <c:v>-8.12539731</c:v>
                </c:pt>
                <c:pt idx="5">
                  <c:v>-6.245724539999979</c:v>
                </c:pt>
                <c:pt idx="6">
                  <c:v>0.2905846</c:v>
                </c:pt>
                <c:pt idx="7">
                  <c:v>-7.54800762</c:v>
                </c:pt>
                <c:pt idx="8">
                  <c:v>0.41100821</c:v>
                </c:pt>
                <c:pt idx="9">
                  <c:v>1.02609688</c:v>
                </c:pt>
                <c:pt idx="10">
                  <c:v>-9.09967967</c:v>
                </c:pt>
                <c:pt idx="11">
                  <c:v>-9.58014886</c:v>
                </c:pt>
                <c:pt idx="12">
                  <c:v>-0.07078515</c:v>
                </c:pt>
                <c:pt idx="13">
                  <c:v>-7.344879939999979</c:v>
                </c:pt>
              </c:numCache>
            </c:numRef>
          </c:xVal>
          <c:yVal>
            <c:numRef>
              <c:f>'Outlier DAPC'!$C$3:$C$16</c:f>
              <c:numCache>
                <c:formatCode>General</c:formatCode>
                <c:ptCount val="14"/>
                <c:pt idx="0">
                  <c:v>1.28720107</c:v>
                </c:pt>
                <c:pt idx="1">
                  <c:v>-1.038323688</c:v>
                </c:pt>
                <c:pt idx="2">
                  <c:v>0.520660522</c:v>
                </c:pt>
                <c:pt idx="3">
                  <c:v>0.27737364</c:v>
                </c:pt>
                <c:pt idx="4">
                  <c:v>-0.609509966</c:v>
                </c:pt>
                <c:pt idx="5">
                  <c:v>-0.677564839</c:v>
                </c:pt>
                <c:pt idx="6">
                  <c:v>-0.96091053</c:v>
                </c:pt>
                <c:pt idx="7">
                  <c:v>-1.279415335</c:v>
                </c:pt>
                <c:pt idx="8">
                  <c:v>1.520065673</c:v>
                </c:pt>
                <c:pt idx="9">
                  <c:v>2.610547297</c:v>
                </c:pt>
                <c:pt idx="10">
                  <c:v>-0.245544386</c:v>
                </c:pt>
                <c:pt idx="11">
                  <c:v>-1.297587151</c:v>
                </c:pt>
                <c:pt idx="12">
                  <c:v>0.388700947</c:v>
                </c:pt>
                <c:pt idx="13">
                  <c:v>-1.247469594</c:v>
                </c:pt>
              </c:numCache>
            </c:numRef>
          </c:yVal>
          <c:smooth val="0"/>
        </c:ser>
        <c:ser>
          <c:idx val="5"/>
          <c:order val="2"/>
          <c:tx>
            <c:v>LKF</c:v>
          </c:tx>
          <c:spPr>
            <a:ln w="47625">
              <a:noFill/>
            </a:ln>
          </c:spPr>
          <c:marker>
            <c:symbol val="circle"/>
            <c:size val="10"/>
            <c:spPr>
              <a:solidFill>
                <a:srgbClr val="AD4845">
                  <a:alpha val="90000"/>
                </a:srgb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DAPC'!$B$34:$B$46</c:f>
              <c:numCache>
                <c:formatCode>General</c:formatCode>
                <c:ptCount val="13"/>
                <c:pt idx="0">
                  <c:v>-7.600605479999984</c:v>
                </c:pt>
                <c:pt idx="1">
                  <c:v>-9.91728641</c:v>
                </c:pt>
                <c:pt idx="2">
                  <c:v>-5.82626025</c:v>
                </c:pt>
                <c:pt idx="3">
                  <c:v>-8.71526229</c:v>
                </c:pt>
                <c:pt idx="4">
                  <c:v>-8.014328499999998</c:v>
                </c:pt>
                <c:pt idx="5">
                  <c:v>1.08898879</c:v>
                </c:pt>
                <c:pt idx="6">
                  <c:v>-6.934556349999979</c:v>
                </c:pt>
                <c:pt idx="7">
                  <c:v>-7.01369001</c:v>
                </c:pt>
                <c:pt idx="8">
                  <c:v>-0.37611894</c:v>
                </c:pt>
                <c:pt idx="9">
                  <c:v>-6.167064919999968</c:v>
                </c:pt>
                <c:pt idx="10">
                  <c:v>-6.78105279</c:v>
                </c:pt>
                <c:pt idx="11">
                  <c:v>-8.06268164</c:v>
                </c:pt>
                <c:pt idx="12">
                  <c:v>-8.5674947</c:v>
                </c:pt>
              </c:numCache>
            </c:numRef>
          </c:xVal>
          <c:yVal>
            <c:numRef>
              <c:f>'Outlier DAPC'!$C$34:$C$46</c:f>
              <c:numCache>
                <c:formatCode>General</c:formatCode>
                <c:ptCount val="13"/>
                <c:pt idx="0">
                  <c:v>-0.58868943</c:v>
                </c:pt>
                <c:pt idx="1">
                  <c:v>-0.998947929</c:v>
                </c:pt>
                <c:pt idx="2">
                  <c:v>0.870183458</c:v>
                </c:pt>
                <c:pt idx="3">
                  <c:v>0.353662529</c:v>
                </c:pt>
                <c:pt idx="4">
                  <c:v>-1.742515493</c:v>
                </c:pt>
                <c:pt idx="5">
                  <c:v>0.778021128</c:v>
                </c:pt>
                <c:pt idx="6">
                  <c:v>0.357967637</c:v>
                </c:pt>
                <c:pt idx="7">
                  <c:v>1.773339809</c:v>
                </c:pt>
                <c:pt idx="8">
                  <c:v>-0.377926948</c:v>
                </c:pt>
                <c:pt idx="9">
                  <c:v>-0.177842781</c:v>
                </c:pt>
                <c:pt idx="10">
                  <c:v>0.020020117</c:v>
                </c:pt>
                <c:pt idx="11">
                  <c:v>0.210533403</c:v>
                </c:pt>
                <c:pt idx="12">
                  <c:v>0.206859516</c:v>
                </c:pt>
              </c:numCache>
            </c:numRef>
          </c:yVal>
          <c:smooth val="0"/>
        </c:ser>
        <c:ser>
          <c:idx val="6"/>
          <c:order val="3"/>
          <c:tx>
            <c:v>PCF</c:v>
          </c:tx>
          <c:spPr>
            <a:ln w="47625">
              <a:noFill/>
            </a:ln>
          </c:spPr>
          <c:marker>
            <c:symbol val="circle"/>
            <c:size val="10"/>
            <c:spPr>
              <a:solidFill>
                <a:srgbClr val="FBDF0C">
                  <a:alpha val="90000"/>
                </a:srgb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DAPC'!$B$87:$B$107</c:f>
              <c:numCache>
                <c:formatCode>General</c:formatCode>
                <c:ptCount val="21"/>
                <c:pt idx="0">
                  <c:v>-1.24876288</c:v>
                </c:pt>
                <c:pt idx="1">
                  <c:v>8.35205167</c:v>
                </c:pt>
                <c:pt idx="2">
                  <c:v>-0.75604023</c:v>
                </c:pt>
                <c:pt idx="3">
                  <c:v>1.93144065</c:v>
                </c:pt>
                <c:pt idx="4">
                  <c:v>1.39290354</c:v>
                </c:pt>
                <c:pt idx="5">
                  <c:v>1.32381656</c:v>
                </c:pt>
                <c:pt idx="6">
                  <c:v>1.69495379</c:v>
                </c:pt>
                <c:pt idx="7">
                  <c:v>1.14454765</c:v>
                </c:pt>
                <c:pt idx="8">
                  <c:v>0.45628588</c:v>
                </c:pt>
                <c:pt idx="9">
                  <c:v>1.18881196</c:v>
                </c:pt>
                <c:pt idx="10">
                  <c:v>8.85235963</c:v>
                </c:pt>
                <c:pt idx="11">
                  <c:v>9.05925845</c:v>
                </c:pt>
                <c:pt idx="12">
                  <c:v>9.52979875</c:v>
                </c:pt>
                <c:pt idx="13">
                  <c:v>2.02629663</c:v>
                </c:pt>
                <c:pt idx="14">
                  <c:v>1.92199774</c:v>
                </c:pt>
                <c:pt idx="15">
                  <c:v>8.49994153</c:v>
                </c:pt>
                <c:pt idx="16">
                  <c:v>0.62491304</c:v>
                </c:pt>
                <c:pt idx="17">
                  <c:v>9.56478307</c:v>
                </c:pt>
                <c:pt idx="18">
                  <c:v>0.7521365</c:v>
                </c:pt>
                <c:pt idx="19">
                  <c:v>10.24976021</c:v>
                </c:pt>
                <c:pt idx="20">
                  <c:v>0.26056639</c:v>
                </c:pt>
              </c:numCache>
            </c:numRef>
          </c:xVal>
          <c:yVal>
            <c:numRef>
              <c:f>'Outlier DAPC'!$C$87:$C$107</c:f>
              <c:numCache>
                <c:formatCode>General</c:formatCode>
                <c:ptCount val="21"/>
                <c:pt idx="0">
                  <c:v>1.23677666</c:v>
                </c:pt>
                <c:pt idx="1">
                  <c:v>0.293732753</c:v>
                </c:pt>
                <c:pt idx="2">
                  <c:v>0.791344841</c:v>
                </c:pt>
                <c:pt idx="3">
                  <c:v>0.262506967</c:v>
                </c:pt>
                <c:pt idx="4">
                  <c:v>0.948708736</c:v>
                </c:pt>
                <c:pt idx="5">
                  <c:v>1.235339591</c:v>
                </c:pt>
                <c:pt idx="6">
                  <c:v>1.499194222</c:v>
                </c:pt>
                <c:pt idx="7">
                  <c:v>-0.201955904</c:v>
                </c:pt>
                <c:pt idx="8">
                  <c:v>-1.014552509</c:v>
                </c:pt>
                <c:pt idx="9">
                  <c:v>2.072056582999999</c:v>
                </c:pt>
                <c:pt idx="10">
                  <c:v>-0.013579572</c:v>
                </c:pt>
                <c:pt idx="11">
                  <c:v>2.418625761</c:v>
                </c:pt>
                <c:pt idx="12">
                  <c:v>1.086645824</c:v>
                </c:pt>
                <c:pt idx="13">
                  <c:v>0.498409281</c:v>
                </c:pt>
                <c:pt idx="14">
                  <c:v>0.871478289</c:v>
                </c:pt>
                <c:pt idx="15">
                  <c:v>-0.870751452</c:v>
                </c:pt>
                <c:pt idx="16">
                  <c:v>-0.052031574</c:v>
                </c:pt>
                <c:pt idx="17">
                  <c:v>-1.147602123</c:v>
                </c:pt>
                <c:pt idx="18">
                  <c:v>0.310457748</c:v>
                </c:pt>
                <c:pt idx="19">
                  <c:v>0.976872151</c:v>
                </c:pt>
                <c:pt idx="20">
                  <c:v>-0.129640044</c:v>
                </c:pt>
              </c:numCache>
            </c:numRef>
          </c:yVal>
          <c:smooth val="0"/>
        </c:ser>
        <c:ser>
          <c:idx val="0"/>
          <c:order val="4"/>
          <c:tx>
            <c:v>AKM</c:v>
          </c:tx>
          <c:spPr>
            <a:ln w="47625">
              <a:noFill/>
            </a:ln>
          </c:spPr>
          <c:marker>
            <c:symbol val="triangle"/>
            <c:size val="9"/>
            <c:spPr>
              <a:solidFill>
                <a:schemeClr val="accent4">
                  <a:alpha val="90000"/>
                </a:scheme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DAPC'!$B$17:$B$33</c:f>
              <c:numCache>
                <c:formatCode>General</c:formatCode>
                <c:ptCount val="17"/>
                <c:pt idx="0">
                  <c:v>6.62144976</c:v>
                </c:pt>
                <c:pt idx="1">
                  <c:v>2.12590083</c:v>
                </c:pt>
                <c:pt idx="2">
                  <c:v>-6.91174654</c:v>
                </c:pt>
                <c:pt idx="3">
                  <c:v>1.75236743</c:v>
                </c:pt>
                <c:pt idx="4">
                  <c:v>-7.89194205</c:v>
                </c:pt>
                <c:pt idx="5">
                  <c:v>-8.2645692</c:v>
                </c:pt>
                <c:pt idx="6">
                  <c:v>1.07296579</c:v>
                </c:pt>
                <c:pt idx="7">
                  <c:v>-7.30970835</c:v>
                </c:pt>
                <c:pt idx="8">
                  <c:v>1.91832167</c:v>
                </c:pt>
                <c:pt idx="9">
                  <c:v>0.80642789</c:v>
                </c:pt>
                <c:pt idx="10">
                  <c:v>-8.66464382</c:v>
                </c:pt>
                <c:pt idx="11">
                  <c:v>0.35658723</c:v>
                </c:pt>
                <c:pt idx="12">
                  <c:v>-9.22545679</c:v>
                </c:pt>
                <c:pt idx="13">
                  <c:v>-6.92835791</c:v>
                </c:pt>
                <c:pt idx="14">
                  <c:v>-8.32405922</c:v>
                </c:pt>
                <c:pt idx="15">
                  <c:v>-8.44269026</c:v>
                </c:pt>
                <c:pt idx="16">
                  <c:v>-9.69097289</c:v>
                </c:pt>
              </c:numCache>
            </c:numRef>
          </c:xVal>
          <c:yVal>
            <c:numRef>
              <c:f>'Outlier DAPC'!$C$17:$C$33</c:f>
              <c:numCache>
                <c:formatCode>General</c:formatCode>
                <c:ptCount val="17"/>
                <c:pt idx="0">
                  <c:v>0.586240379</c:v>
                </c:pt>
                <c:pt idx="1">
                  <c:v>0.470197036</c:v>
                </c:pt>
                <c:pt idx="2">
                  <c:v>-0.003856718</c:v>
                </c:pt>
                <c:pt idx="3">
                  <c:v>-0.842030392</c:v>
                </c:pt>
                <c:pt idx="4">
                  <c:v>0.324562011</c:v>
                </c:pt>
                <c:pt idx="5">
                  <c:v>-0.885491541</c:v>
                </c:pt>
                <c:pt idx="6">
                  <c:v>-0.628351845</c:v>
                </c:pt>
                <c:pt idx="7">
                  <c:v>0.600700482</c:v>
                </c:pt>
                <c:pt idx="8">
                  <c:v>1.655404525</c:v>
                </c:pt>
                <c:pt idx="9">
                  <c:v>-0.214789601</c:v>
                </c:pt>
                <c:pt idx="10">
                  <c:v>-0.496482728</c:v>
                </c:pt>
                <c:pt idx="11">
                  <c:v>1.97802232</c:v>
                </c:pt>
                <c:pt idx="12">
                  <c:v>-0.224262591</c:v>
                </c:pt>
                <c:pt idx="13">
                  <c:v>-1.735334609</c:v>
                </c:pt>
                <c:pt idx="14">
                  <c:v>-0.426285764</c:v>
                </c:pt>
                <c:pt idx="15">
                  <c:v>0.39089816</c:v>
                </c:pt>
                <c:pt idx="16">
                  <c:v>-1.846500179</c:v>
                </c:pt>
              </c:numCache>
            </c:numRef>
          </c:yVal>
          <c:smooth val="0"/>
        </c:ser>
        <c:ser>
          <c:idx val="1"/>
          <c:order val="5"/>
          <c:tx>
            <c:v>LKM</c:v>
          </c:tx>
          <c:spPr>
            <a:ln w="47625">
              <a:noFill/>
            </a:ln>
          </c:spPr>
          <c:marker>
            <c:symbol val="triangle"/>
            <c:size val="10"/>
            <c:spPr>
              <a:solidFill>
                <a:srgbClr val="AD4845">
                  <a:alpha val="90000"/>
                </a:srgb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DAPC'!$B$47:$B$64</c:f>
              <c:numCache>
                <c:formatCode>General</c:formatCode>
                <c:ptCount val="18"/>
                <c:pt idx="0">
                  <c:v>-7.76037246</c:v>
                </c:pt>
                <c:pt idx="1">
                  <c:v>-8.11646245</c:v>
                </c:pt>
                <c:pt idx="2">
                  <c:v>-8.04549897</c:v>
                </c:pt>
                <c:pt idx="3">
                  <c:v>-8.018119970000001</c:v>
                </c:pt>
                <c:pt idx="4">
                  <c:v>1.53222247</c:v>
                </c:pt>
                <c:pt idx="5">
                  <c:v>0.75933983</c:v>
                </c:pt>
                <c:pt idx="6">
                  <c:v>-8.85686019</c:v>
                </c:pt>
                <c:pt idx="7">
                  <c:v>-5.29003508</c:v>
                </c:pt>
                <c:pt idx="8">
                  <c:v>-9.56971677</c:v>
                </c:pt>
                <c:pt idx="9">
                  <c:v>-8.77620669</c:v>
                </c:pt>
                <c:pt idx="10">
                  <c:v>-6.85004668</c:v>
                </c:pt>
                <c:pt idx="11">
                  <c:v>-7.31806094</c:v>
                </c:pt>
                <c:pt idx="12">
                  <c:v>-7.592114089999973</c:v>
                </c:pt>
                <c:pt idx="13">
                  <c:v>-8.92379735</c:v>
                </c:pt>
                <c:pt idx="14">
                  <c:v>-7.41126662</c:v>
                </c:pt>
                <c:pt idx="15">
                  <c:v>-6.212295249999979</c:v>
                </c:pt>
                <c:pt idx="16">
                  <c:v>-6.817192359999973</c:v>
                </c:pt>
                <c:pt idx="17">
                  <c:v>-0.53478434</c:v>
                </c:pt>
              </c:numCache>
            </c:numRef>
          </c:xVal>
          <c:yVal>
            <c:numRef>
              <c:f>'Outlier DAPC'!$C$47:$C$64</c:f>
              <c:numCache>
                <c:formatCode>General</c:formatCode>
                <c:ptCount val="18"/>
                <c:pt idx="0">
                  <c:v>0.762052865</c:v>
                </c:pt>
                <c:pt idx="1">
                  <c:v>-1.236406944</c:v>
                </c:pt>
                <c:pt idx="2">
                  <c:v>-0.858969357</c:v>
                </c:pt>
                <c:pt idx="3">
                  <c:v>-1.180211351</c:v>
                </c:pt>
                <c:pt idx="4">
                  <c:v>0.493711422</c:v>
                </c:pt>
                <c:pt idx="5">
                  <c:v>-0.2434506</c:v>
                </c:pt>
                <c:pt idx="6">
                  <c:v>0.533364263</c:v>
                </c:pt>
                <c:pt idx="7">
                  <c:v>-1.352401615</c:v>
                </c:pt>
                <c:pt idx="8">
                  <c:v>-0.508281062</c:v>
                </c:pt>
                <c:pt idx="9">
                  <c:v>0.220067323</c:v>
                </c:pt>
                <c:pt idx="10">
                  <c:v>-0.681321314</c:v>
                </c:pt>
                <c:pt idx="11">
                  <c:v>-0.489668774</c:v>
                </c:pt>
                <c:pt idx="12">
                  <c:v>2.150550739</c:v>
                </c:pt>
                <c:pt idx="13">
                  <c:v>-0.893304603</c:v>
                </c:pt>
                <c:pt idx="14">
                  <c:v>-0.254488763</c:v>
                </c:pt>
                <c:pt idx="15">
                  <c:v>0.946135494</c:v>
                </c:pt>
                <c:pt idx="16">
                  <c:v>-0.385971801</c:v>
                </c:pt>
                <c:pt idx="17">
                  <c:v>1.141181642</c:v>
                </c:pt>
              </c:numCache>
            </c:numRef>
          </c:yVal>
          <c:smooth val="0"/>
        </c:ser>
        <c:ser>
          <c:idx val="3"/>
          <c:order val="6"/>
          <c:tx>
            <c:v>PCM</c:v>
          </c:tx>
          <c:spPr>
            <a:ln w="47625">
              <a:noFill/>
            </a:ln>
          </c:spPr>
          <c:marker>
            <c:symbol val="triangle"/>
            <c:size val="10"/>
            <c:spPr>
              <a:solidFill>
                <a:srgbClr val="FBDF0C">
                  <a:alpha val="90000"/>
                </a:srgb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DAPC'!$B$108:$B$122</c:f>
              <c:numCache>
                <c:formatCode>General</c:formatCode>
                <c:ptCount val="15"/>
                <c:pt idx="0">
                  <c:v>2.26634951</c:v>
                </c:pt>
                <c:pt idx="1">
                  <c:v>1.573532</c:v>
                </c:pt>
                <c:pt idx="2">
                  <c:v>0.54660123</c:v>
                </c:pt>
                <c:pt idx="3">
                  <c:v>0.90367878</c:v>
                </c:pt>
                <c:pt idx="4">
                  <c:v>9.687673330000001</c:v>
                </c:pt>
                <c:pt idx="5">
                  <c:v>8.41202497</c:v>
                </c:pt>
                <c:pt idx="6">
                  <c:v>-6.87032441</c:v>
                </c:pt>
                <c:pt idx="7">
                  <c:v>-0.07160132</c:v>
                </c:pt>
                <c:pt idx="8">
                  <c:v>0.09635922</c:v>
                </c:pt>
                <c:pt idx="9">
                  <c:v>8.66086631</c:v>
                </c:pt>
                <c:pt idx="10">
                  <c:v>0.47835672</c:v>
                </c:pt>
                <c:pt idx="11">
                  <c:v>2.20682232</c:v>
                </c:pt>
                <c:pt idx="12">
                  <c:v>9.524258199999998</c:v>
                </c:pt>
                <c:pt idx="13">
                  <c:v>1.12395077</c:v>
                </c:pt>
                <c:pt idx="14">
                  <c:v>10.88641534</c:v>
                </c:pt>
              </c:numCache>
            </c:numRef>
          </c:xVal>
          <c:yVal>
            <c:numRef>
              <c:f>'Outlier DAPC'!$C$108:$C$122</c:f>
              <c:numCache>
                <c:formatCode>General</c:formatCode>
                <c:ptCount val="15"/>
                <c:pt idx="0">
                  <c:v>2.735888659</c:v>
                </c:pt>
                <c:pt idx="1">
                  <c:v>1.054225677</c:v>
                </c:pt>
                <c:pt idx="2">
                  <c:v>0.910088515</c:v>
                </c:pt>
                <c:pt idx="3">
                  <c:v>-0.273119329</c:v>
                </c:pt>
                <c:pt idx="4">
                  <c:v>1.507454245</c:v>
                </c:pt>
                <c:pt idx="5">
                  <c:v>-0.124090439</c:v>
                </c:pt>
                <c:pt idx="6">
                  <c:v>-0.537919854</c:v>
                </c:pt>
                <c:pt idx="7">
                  <c:v>-0.437494445</c:v>
                </c:pt>
                <c:pt idx="8">
                  <c:v>1.669352492</c:v>
                </c:pt>
                <c:pt idx="9">
                  <c:v>-0.097952654</c:v>
                </c:pt>
                <c:pt idx="10">
                  <c:v>1.141818266</c:v>
                </c:pt>
                <c:pt idx="11">
                  <c:v>0.755994135</c:v>
                </c:pt>
                <c:pt idx="12">
                  <c:v>1.078441409</c:v>
                </c:pt>
                <c:pt idx="13">
                  <c:v>0.629207795</c:v>
                </c:pt>
                <c:pt idx="14">
                  <c:v>1.548772239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3592992"/>
        <c:axId val="-2073590288"/>
      </c:scatterChart>
      <c:valAx>
        <c:axId val="-2073592992"/>
        <c:scaling>
          <c:orientation val="minMax"/>
          <c:max val="12.0"/>
          <c:min val="-12.0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 w="9525">
            <a:solidFill>
              <a:schemeClr val="bg1"/>
            </a:solidFill>
          </a:ln>
        </c:spPr>
        <c:crossAx val="-2073590288"/>
        <c:crosses val="autoZero"/>
        <c:crossBetween val="midCat"/>
      </c:valAx>
      <c:valAx>
        <c:axId val="-2073590288"/>
        <c:scaling>
          <c:orientation val="minMax"/>
          <c:max val="4.0"/>
          <c:min val="-3.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chemeClr val="bg1"/>
            </a:solidFill>
          </a:ln>
        </c:spPr>
        <c:crossAx val="-207359299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2"/>
          <c:order val="0"/>
          <c:spPr>
            <a:ln w="47625">
              <a:noFill/>
            </a:ln>
          </c:spPr>
          <c:marker>
            <c:symbol val="square"/>
            <c:size val="10"/>
            <c:spPr>
              <a:solidFill>
                <a:schemeClr val="accent5">
                  <a:alpha val="90000"/>
                </a:scheme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DAPC'!$B$65:$B$86</c:f>
              <c:numCache>
                <c:formatCode>General</c:formatCode>
                <c:ptCount val="22"/>
                <c:pt idx="0">
                  <c:v>11.14114824</c:v>
                </c:pt>
                <c:pt idx="1">
                  <c:v>8.918710580000001</c:v>
                </c:pt>
                <c:pt idx="2">
                  <c:v>10.33746655</c:v>
                </c:pt>
                <c:pt idx="3">
                  <c:v>10.38032871</c:v>
                </c:pt>
                <c:pt idx="4">
                  <c:v>9.86839775</c:v>
                </c:pt>
                <c:pt idx="5">
                  <c:v>9.82771747</c:v>
                </c:pt>
                <c:pt idx="6">
                  <c:v>10.42968195</c:v>
                </c:pt>
                <c:pt idx="7">
                  <c:v>8.7600806</c:v>
                </c:pt>
                <c:pt idx="8">
                  <c:v>9.66493259</c:v>
                </c:pt>
                <c:pt idx="9">
                  <c:v>10.91913075</c:v>
                </c:pt>
                <c:pt idx="10">
                  <c:v>11.32062046</c:v>
                </c:pt>
                <c:pt idx="11">
                  <c:v>9.91143744</c:v>
                </c:pt>
                <c:pt idx="12">
                  <c:v>10.71876423</c:v>
                </c:pt>
                <c:pt idx="13">
                  <c:v>9.40547239</c:v>
                </c:pt>
                <c:pt idx="14">
                  <c:v>9.16302934</c:v>
                </c:pt>
                <c:pt idx="15">
                  <c:v>7.89224154</c:v>
                </c:pt>
                <c:pt idx="16">
                  <c:v>8.7561888</c:v>
                </c:pt>
                <c:pt idx="17">
                  <c:v>9.06363266</c:v>
                </c:pt>
                <c:pt idx="18">
                  <c:v>10.31126371</c:v>
                </c:pt>
                <c:pt idx="19">
                  <c:v>9.774071119999997</c:v>
                </c:pt>
                <c:pt idx="20">
                  <c:v>11.17028893</c:v>
                </c:pt>
                <c:pt idx="21">
                  <c:v>9.598862670000001</c:v>
                </c:pt>
              </c:numCache>
            </c:numRef>
          </c:xVal>
          <c:yVal>
            <c:numRef>
              <c:f>'Outlier DAPC'!$C$65:$C$86</c:f>
              <c:numCache>
                <c:formatCode>General</c:formatCode>
                <c:ptCount val="22"/>
                <c:pt idx="0">
                  <c:v>-0.610245036</c:v>
                </c:pt>
                <c:pt idx="1">
                  <c:v>-0.921902834</c:v>
                </c:pt>
                <c:pt idx="2">
                  <c:v>-0.740307964</c:v>
                </c:pt>
                <c:pt idx="3">
                  <c:v>-1.721508768</c:v>
                </c:pt>
                <c:pt idx="4">
                  <c:v>-2.372302756</c:v>
                </c:pt>
                <c:pt idx="5">
                  <c:v>0.024958505</c:v>
                </c:pt>
                <c:pt idx="6">
                  <c:v>-0.461742199</c:v>
                </c:pt>
                <c:pt idx="7">
                  <c:v>0.885524357</c:v>
                </c:pt>
                <c:pt idx="8">
                  <c:v>0.386891758</c:v>
                </c:pt>
                <c:pt idx="9">
                  <c:v>-0.897638075</c:v>
                </c:pt>
                <c:pt idx="10">
                  <c:v>-1.842499082</c:v>
                </c:pt>
                <c:pt idx="11">
                  <c:v>-1.74810863</c:v>
                </c:pt>
                <c:pt idx="12">
                  <c:v>-0.838284995</c:v>
                </c:pt>
                <c:pt idx="13">
                  <c:v>-2.470003438999999</c:v>
                </c:pt>
                <c:pt idx="14">
                  <c:v>-0.525917796</c:v>
                </c:pt>
                <c:pt idx="15">
                  <c:v>0.086728453</c:v>
                </c:pt>
                <c:pt idx="16">
                  <c:v>-1.417866876</c:v>
                </c:pt>
                <c:pt idx="17">
                  <c:v>-0.627305061</c:v>
                </c:pt>
                <c:pt idx="18">
                  <c:v>-1.483520811</c:v>
                </c:pt>
                <c:pt idx="19">
                  <c:v>0.660081575</c:v>
                </c:pt>
                <c:pt idx="20">
                  <c:v>-1.486606503</c:v>
                </c:pt>
                <c:pt idx="21">
                  <c:v>-1.30924195</c:v>
                </c:pt>
              </c:numCache>
            </c:numRef>
          </c:yVal>
          <c:smooth val="0"/>
        </c:ser>
        <c:ser>
          <c:idx val="4"/>
          <c:order val="1"/>
          <c:tx>
            <c:v>AKF</c:v>
          </c:tx>
          <c:spPr>
            <a:ln w="47625">
              <a:noFill/>
            </a:ln>
          </c:spPr>
          <c:marker>
            <c:symbol val="circle"/>
            <c:size val="10"/>
            <c:spPr>
              <a:solidFill>
                <a:schemeClr val="accent2">
                  <a:alpha val="90000"/>
                </a:scheme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DAPC'!$B$3:$B$16</c:f>
              <c:numCache>
                <c:formatCode>General</c:formatCode>
                <c:ptCount val="14"/>
                <c:pt idx="0">
                  <c:v>-8.32535836</c:v>
                </c:pt>
                <c:pt idx="1">
                  <c:v>-8.274331930000001</c:v>
                </c:pt>
                <c:pt idx="2">
                  <c:v>-9.444091359999998</c:v>
                </c:pt>
                <c:pt idx="3">
                  <c:v>-7.56072907</c:v>
                </c:pt>
                <c:pt idx="4">
                  <c:v>-8.12539731</c:v>
                </c:pt>
                <c:pt idx="5">
                  <c:v>-6.245724539999978</c:v>
                </c:pt>
                <c:pt idx="6">
                  <c:v>0.2905846</c:v>
                </c:pt>
                <c:pt idx="7">
                  <c:v>-7.54800762</c:v>
                </c:pt>
                <c:pt idx="8">
                  <c:v>0.41100821</c:v>
                </c:pt>
                <c:pt idx="9">
                  <c:v>1.02609688</c:v>
                </c:pt>
                <c:pt idx="10">
                  <c:v>-9.09967967</c:v>
                </c:pt>
                <c:pt idx="11">
                  <c:v>-9.58014886</c:v>
                </c:pt>
                <c:pt idx="12">
                  <c:v>-0.07078515</c:v>
                </c:pt>
                <c:pt idx="13">
                  <c:v>-7.344879939999978</c:v>
                </c:pt>
              </c:numCache>
            </c:numRef>
          </c:xVal>
          <c:yVal>
            <c:numRef>
              <c:f>'Outlier DAPC'!$C$3:$C$16</c:f>
              <c:numCache>
                <c:formatCode>General</c:formatCode>
                <c:ptCount val="14"/>
                <c:pt idx="0">
                  <c:v>1.28720107</c:v>
                </c:pt>
                <c:pt idx="1">
                  <c:v>-1.038323688</c:v>
                </c:pt>
                <c:pt idx="2">
                  <c:v>0.520660522</c:v>
                </c:pt>
                <c:pt idx="3">
                  <c:v>0.27737364</c:v>
                </c:pt>
                <c:pt idx="4">
                  <c:v>-0.609509966</c:v>
                </c:pt>
                <c:pt idx="5">
                  <c:v>-0.677564839</c:v>
                </c:pt>
                <c:pt idx="6">
                  <c:v>-0.96091053</c:v>
                </c:pt>
                <c:pt idx="7">
                  <c:v>-1.279415335</c:v>
                </c:pt>
                <c:pt idx="8">
                  <c:v>1.520065673</c:v>
                </c:pt>
                <c:pt idx="9">
                  <c:v>2.610547297</c:v>
                </c:pt>
                <c:pt idx="10">
                  <c:v>-0.245544386</c:v>
                </c:pt>
                <c:pt idx="11">
                  <c:v>-1.297587151</c:v>
                </c:pt>
                <c:pt idx="12">
                  <c:v>0.388700947</c:v>
                </c:pt>
                <c:pt idx="13">
                  <c:v>-1.247469594</c:v>
                </c:pt>
              </c:numCache>
            </c:numRef>
          </c:yVal>
          <c:smooth val="0"/>
        </c:ser>
        <c:ser>
          <c:idx val="5"/>
          <c:order val="2"/>
          <c:tx>
            <c:v>LKF</c:v>
          </c:tx>
          <c:spPr>
            <a:ln w="47625">
              <a:noFill/>
            </a:ln>
          </c:spPr>
          <c:marker>
            <c:symbol val="circle"/>
            <c:size val="10"/>
            <c:spPr>
              <a:solidFill>
                <a:srgbClr val="AD4845">
                  <a:alpha val="90000"/>
                </a:srgb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DAPC'!$B$34:$B$46</c:f>
              <c:numCache>
                <c:formatCode>General</c:formatCode>
                <c:ptCount val="13"/>
                <c:pt idx="0">
                  <c:v>-7.600605479999984</c:v>
                </c:pt>
                <c:pt idx="1">
                  <c:v>-9.91728641</c:v>
                </c:pt>
                <c:pt idx="2">
                  <c:v>-5.82626025</c:v>
                </c:pt>
                <c:pt idx="3">
                  <c:v>-8.71526229</c:v>
                </c:pt>
                <c:pt idx="4">
                  <c:v>-8.014328499999998</c:v>
                </c:pt>
                <c:pt idx="5">
                  <c:v>1.08898879</c:v>
                </c:pt>
                <c:pt idx="6">
                  <c:v>-6.934556349999978</c:v>
                </c:pt>
                <c:pt idx="7">
                  <c:v>-7.01369001</c:v>
                </c:pt>
                <c:pt idx="8">
                  <c:v>-0.37611894</c:v>
                </c:pt>
                <c:pt idx="9">
                  <c:v>-6.167064919999967</c:v>
                </c:pt>
                <c:pt idx="10">
                  <c:v>-6.78105279</c:v>
                </c:pt>
                <c:pt idx="11">
                  <c:v>-8.06268164</c:v>
                </c:pt>
                <c:pt idx="12">
                  <c:v>-8.5674947</c:v>
                </c:pt>
              </c:numCache>
            </c:numRef>
          </c:xVal>
          <c:yVal>
            <c:numRef>
              <c:f>'Outlier DAPC'!$C$34:$C$46</c:f>
              <c:numCache>
                <c:formatCode>General</c:formatCode>
                <c:ptCount val="13"/>
                <c:pt idx="0">
                  <c:v>-0.58868943</c:v>
                </c:pt>
                <c:pt idx="1">
                  <c:v>-0.998947929</c:v>
                </c:pt>
                <c:pt idx="2">
                  <c:v>0.870183458</c:v>
                </c:pt>
                <c:pt idx="3">
                  <c:v>0.353662529</c:v>
                </c:pt>
                <c:pt idx="4">
                  <c:v>-1.742515493</c:v>
                </c:pt>
                <c:pt idx="5">
                  <c:v>0.778021128</c:v>
                </c:pt>
                <c:pt idx="6">
                  <c:v>0.357967637</c:v>
                </c:pt>
                <c:pt idx="7">
                  <c:v>1.773339809</c:v>
                </c:pt>
                <c:pt idx="8">
                  <c:v>-0.377926948</c:v>
                </c:pt>
                <c:pt idx="9">
                  <c:v>-0.177842781</c:v>
                </c:pt>
                <c:pt idx="10">
                  <c:v>0.020020117</c:v>
                </c:pt>
                <c:pt idx="11">
                  <c:v>0.210533403</c:v>
                </c:pt>
                <c:pt idx="12">
                  <c:v>0.206859516</c:v>
                </c:pt>
              </c:numCache>
            </c:numRef>
          </c:yVal>
          <c:smooth val="0"/>
        </c:ser>
        <c:ser>
          <c:idx val="6"/>
          <c:order val="3"/>
          <c:tx>
            <c:v>PCF</c:v>
          </c:tx>
          <c:spPr>
            <a:ln w="47625">
              <a:noFill/>
            </a:ln>
          </c:spPr>
          <c:marker>
            <c:symbol val="circle"/>
            <c:size val="10"/>
            <c:spPr>
              <a:solidFill>
                <a:srgbClr val="FBDF0C">
                  <a:alpha val="90000"/>
                </a:srgb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DAPC'!$B$87:$B$107</c:f>
              <c:numCache>
                <c:formatCode>General</c:formatCode>
                <c:ptCount val="21"/>
                <c:pt idx="0">
                  <c:v>-1.24876288</c:v>
                </c:pt>
                <c:pt idx="1">
                  <c:v>8.35205167</c:v>
                </c:pt>
                <c:pt idx="2">
                  <c:v>-0.75604023</c:v>
                </c:pt>
                <c:pt idx="3">
                  <c:v>1.93144065</c:v>
                </c:pt>
                <c:pt idx="4">
                  <c:v>1.39290354</c:v>
                </c:pt>
                <c:pt idx="5">
                  <c:v>1.32381656</c:v>
                </c:pt>
                <c:pt idx="6">
                  <c:v>1.69495379</c:v>
                </c:pt>
                <c:pt idx="7">
                  <c:v>1.14454765</c:v>
                </c:pt>
                <c:pt idx="8">
                  <c:v>0.45628588</c:v>
                </c:pt>
                <c:pt idx="9">
                  <c:v>1.18881196</c:v>
                </c:pt>
                <c:pt idx="10">
                  <c:v>8.85235963</c:v>
                </c:pt>
                <c:pt idx="11">
                  <c:v>9.05925845</c:v>
                </c:pt>
                <c:pt idx="12">
                  <c:v>9.52979875</c:v>
                </c:pt>
                <c:pt idx="13">
                  <c:v>2.02629663</c:v>
                </c:pt>
                <c:pt idx="14">
                  <c:v>1.92199774</c:v>
                </c:pt>
                <c:pt idx="15">
                  <c:v>8.49994153</c:v>
                </c:pt>
                <c:pt idx="16">
                  <c:v>0.62491304</c:v>
                </c:pt>
                <c:pt idx="17">
                  <c:v>9.56478307</c:v>
                </c:pt>
                <c:pt idx="18">
                  <c:v>0.7521365</c:v>
                </c:pt>
                <c:pt idx="19">
                  <c:v>10.24976021</c:v>
                </c:pt>
                <c:pt idx="20">
                  <c:v>0.26056639</c:v>
                </c:pt>
              </c:numCache>
            </c:numRef>
          </c:xVal>
          <c:yVal>
            <c:numRef>
              <c:f>'Outlier DAPC'!$C$87:$C$107</c:f>
              <c:numCache>
                <c:formatCode>General</c:formatCode>
                <c:ptCount val="21"/>
                <c:pt idx="0">
                  <c:v>1.23677666</c:v>
                </c:pt>
                <c:pt idx="1">
                  <c:v>0.293732753</c:v>
                </c:pt>
                <c:pt idx="2">
                  <c:v>0.791344841</c:v>
                </c:pt>
                <c:pt idx="3">
                  <c:v>0.262506967</c:v>
                </c:pt>
                <c:pt idx="4">
                  <c:v>0.948708736</c:v>
                </c:pt>
                <c:pt idx="5">
                  <c:v>1.235339591</c:v>
                </c:pt>
                <c:pt idx="6">
                  <c:v>1.499194222</c:v>
                </c:pt>
                <c:pt idx="7">
                  <c:v>-0.201955904</c:v>
                </c:pt>
                <c:pt idx="8">
                  <c:v>-1.014552509</c:v>
                </c:pt>
                <c:pt idx="9">
                  <c:v>2.072056582999999</c:v>
                </c:pt>
                <c:pt idx="10">
                  <c:v>-0.013579572</c:v>
                </c:pt>
                <c:pt idx="11">
                  <c:v>2.418625761</c:v>
                </c:pt>
                <c:pt idx="12">
                  <c:v>1.086645824</c:v>
                </c:pt>
                <c:pt idx="13">
                  <c:v>0.498409281</c:v>
                </c:pt>
                <c:pt idx="14">
                  <c:v>0.871478289</c:v>
                </c:pt>
                <c:pt idx="15">
                  <c:v>-0.870751452</c:v>
                </c:pt>
                <c:pt idx="16">
                  <c:v>-0.052031574</c:v>
                </c:pt>
                <c:pt idx="17">
                  <c:v>-1.147602123</c:v>
                </c:pt>
                <c:pt idx="18">
                  <c:v>0.310457748</c:v>
                </c:pt>
                <c:pt idx="19">
                  <c:v>0.976872151</c:v>
                </c:pt>
                <c:pt idx="20">
                  <c:v>-0.129640044</c:v>
                </c:pt>
              </c:numCache>
            </c:numRef>
          </c:yVal>
          <c:smooth val="0"/>
        </c:ser>
        <c:ser>
          <c:idx val="0"/>
          <c:order val="4"/>
          <c:tx>
            <c:v>AKM</c:v>
          </c:tx>
          <c:spPr>
            <a:ln w="47625">
              <a:noFill/>
            </a:ln>
          </c:spPr>
          <c:marker>
            <c:symbol val="triangle"/>
            <c:size val="9"/>
            <c:spPr>
              <a:solidFill>
                <a:schemeClr val="accent4">
                  <a:alpha val="90000"/>
                </a:scheme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DAPC'!$B$17:$B$33</c:f>
              <c:numCache>
                <c:formatCode>General</c:formatCode>
                <c:ptCount val="17"/>
                <c:pt idx="0">
                  <c:v>6.62144976</c:v>
                </c:pt>
                <c:pt idx="1">
                  <c:v>2.12590083</c:v>
                </c:pt>
                <c:pt idx="2">
                  <c:v>-6.91174654</c:v>
                </c:pt>
                <c:pt idx="3">
                  <c:v>1.75236743</c:v>
                </c:pt>
                <c:pt idx="4">
                  <c:v>-7.89194205</c:v>
                </c:pt>
                <c:pt idx="5">
                  <c:v>-8.2645692</c:v>
                </c:pt>
                <c:pt idx="6">
                  <c:v>1.07296579</c:v>
                </c:pt>
                <c:pt idx="7">
                  <c:v>-7.30970835</c:v>
                </c:pt>
                <c:pt idx="8">
                  <c:v>1.91832167</c:v>
                </c:pt>
                <c:pt idx="9">
                  <c:v>0.80642789</c:v>
                </c:pt>
                <c:pt idx="10">
                  <c:v>-8.66464382</c:v>
                </c:pt>
                <c:pt idx="11">
                  <c:v>0.35658723</c:v>
                </c:pt>
                <c:pt idx="12">
                  <c:v>-9.22545679</c:v>
                </c:pt>
                <c:pt idx="13">
                  <c:v>-6.92835791</c:v>
                </c:pt>
                <c:pt idx="14">
                  <c:v>-8.32405922</c:v>
                </c:pt>
                <c:pt idx="15">
                  <c:v>-8.44269026</c:v>
                </c:pt>
                <c:pt idx="16">
                  <c:v>-9.69097289</c:v>
                </c:pt>
              </c:numCache>
            </c:numRef>
          </c:xVal>
          <c:yVal>
            <c:numRef>
              <c:f>'Outlier DAPC'!$C$17:$C$33</c:f>
              <c:numCache>
                <c:formatCode>General</c:formatCode>
                <c:ptCount val="17"/>
                <c:pt idx="0">
                  <c:v>0.586240379</c:v>
                </c:pt>
                <c:pt idx="1">
                  <c:v>0.470197036</c:v>
                </c:pt>
                <c:pt idx="2">
                  <c:v>-0.003856718</c:v>
                </c:pt>
                <c:pt idx="3">
                  <c:v>-0.842030392</c:v>
                </c:pt>
                <c:pt idx="4">
                  <c:v>0.324562011</c:v>
                </c:pt>
                <c:pt idx="5">
                  <c:v>-0.885491541</c:v>
                </c:pt>
                <c:pt idx="6">
                  <c:v>-0.628351845</c:v>
                </c:pt>
                <c:pt idx="7">
                  <c:v>0.600700482</c:v>
                </c:pt>
                <c:pt idx="8">
                  <c:v>1.655404525</c:v>
                </c:pt>
                <c:pt idx="9">
                  <c:v>-0.214789601</c:v>
                </c:pt>
                <c:pt idx="10">
                  <c:v>-0.496482728</c:v>
                </c:pt>
                <c:pt idx="11">
                  <c:v>1.97802232</c:v>
                </c:pt>
                <c:pt idx="12">
                  <c:v>-0.224262591</c:v>
                </c:pt>
                <c:pt idx="13">
                  <c:v>-1.735334609</c:v>
                </c:pt>
                <c:pt idx="14">
                  <c:v>-0.426285764</c:v>
                </c:pt>
                <c:pt idx="15">
                  <c:v>0.39089816</c:v>
                </c:pt>
                <c:pt idx="16">
                  <c:v>-1.846500179</c:v>
                </c:pt>
              </c:numCache>
            </c:numRef>
          </c:yVal>
          <c:smooth val="0"/>
        </c:ser>
        <c:ser>
          <c:idx val="1"/>
          <c:order val="5"/>
          <c:tx>
            <c:v>LKM</c:v>
          </c:tx>
          <c:spPr>
            <a:ln w="47625">
              <a:noFill/>
            </a:ln>
          </c:spPr>
          <c:marker>
            <c:symbol val="triangle"/>
            <c:size val="10"/>
            <c:spPr>
              <a:solidFill>
                <a:srgbClr val="AD4845">
                  <a:alpha val="90000"/>
                </a:srgb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DAPC'!$B$47:$B$64</c:f>
              <c:numCache>
                <c:formatCode>General</c:formatCode>
                <c:ptCount val="18"/>
                <c:pt idx="0">
                  <c:v>-7.76037246</c:v>
                </c:pt>
                <c:pt idx="1">
                  <c:v>-8.11646245</c:v>
                </c:pt>
                <c:pt idx="2">
                  <c:v>-8.04549897</c:v>
                </c:pt>
                <c:pt idx="3">
                  <c:v>-8.018119970000001</c:v>
                </c:pt>
                <c:pt idx="4">
                  <c:v>1.53222247</c:v>
                </c:pt>
                <c:pt idx="5">
                  <c:v>0.75933983</c:v>
                </c:pt>
                <c:pt idx="6">
                  <c:v>-8.85686019</c:v>
                </c:pt>
                <c:pt idx="7">
                  <c:v>-5.29003508</c:v>
                </c:pt>
                <c:pt idx="8">
                  <c:v>-9.56971677</c:v>
                </c:pt>
                <c:pt idx="9">
                  <c:v>-8.77620669</c:v>
                </c:pt>
                <c:pt idx="10">
                  <c:v>-6.85004668</c:v>
                </c:pt>
                <c:pt idx="11">
                  <c:v>-7.31806094</c:v>
                </c:pt>
                <c:pt idx="12">
                  <c:v>-7.592114089999971</c:v>
                </c:pt>
                <c:pt idx="13">
                  <c:v>-8.92379735</c:v>
                </c:pt>
                <c:pt idx="14">
                  <c:v>-7.41126662</c:v>
                </c:pt>
                <c:pt idx="15">
                  <c:v>-6.212295249999978</c:v>
                </c:pt>
                <c:pt idx="16">
                  <c:v>-6.817192359999971</c:v>
                </c:pt>
                <c:pt idx="17">
                  <c:v>-0.53478434</c:v>
                </c:pt>
              </c:numCache>
            </c:numRef>
          </c:xVal>
          <c:yVal>
            <c:numRef>
              <c:f>'Outlier DAPC'!$C$47:$C$64</c:f>
              <c:numCache>
                <c:formatCode>General</c:formatCode>
                <c:ptCount val="18"/>
                <c:pt idx="0">
                  <c:v>0.762052865</c:v>
                </c:pt>
                <c:pt idx="1">
                  <c:v>-1.236406944</c:v>
                </c:pt>
                <c:pt idx="2">
                  <c:v>-0.858969357</c:v>
                </c:pt>
                <c:pt idx="3">
                  <c:v>-1.180211351</c:v>
                </c:pt>
                <c:pt idx="4">
                  <c:v>0.493711422</c:v>
                </c:pt>
                <c:pt idx="5">
                  <c:v>-0.2434506</c:v>
                </c:pt>
                <c:pt idx="6">
                  <c:v>0.533364263</c:v>
                </c:pt>
                <c:pt idx="7">
                  <c:v>-1.352401615</c:v>
                </c:pt>
                <c:pt idx="8">
                  <c:v>-0.508281062</c:v>
                </c:pt>
                <c:pt idx="9">
                  <c:v>0.220067323</c:v>
                </c:pt>
                <c:pt idx="10">
                  <c:v>-0.681321314</c:v>
                </c:pt>
                <c:pt idx="11">
                  <c:v>-0.489668774</c:v>
                </c:pt>
                <c:pt idx="12">
                  <c:v>2.150550739</c:v>
                </c:pt>
                <c:pt idx="13">
                  <c:v>-0.893304603</c:v>
                </c:pt>
                <c:pt idx="14">
                  <c:v>-0.254488763</c:v>
                </c:pt>
                <c:pt idx="15">
                  <c:v>0.946135494</c:v>
                </c:pt>
                <c:pt idx="16">
                  <c:v>-0.385971801</c:v>
                </c:pt>
                <c:pt idx="17">
                  <c:v>1.141181642</c:v>
                </c:pt>
              </c:numCache>
            </c:numRef>
          </c:yVal>
          <c:smooth val="0"/>
        </c:ser>
        <c:ser>
          <c:idx val="3"/>
          <c:order val="6"/>
          <c:tx>
            <c:v>PCM</c:v>
          </c:tx>
          <c:spPr>
            <a:ln w="47625">
              <a:noFill/>
            </a:ln>
          </c:spPr>
          <c:marker>
            <c:symbol val="triangle"/>
            <c:size val="10"/>
            <c:spPr>
              <a:solidFill>
                <a:srgbClr val="FBDF0C">
                  <a:alpha val="90000"/>
                </a:srgbClr>
              </a:solidFill>
              <a:ln w="12700">
                <a:solidFill>
                  <a:schemeClr val="bg1"/>
                </a:solidFill>
              </a:ln>
            </c:spPr>
          </c:marker>
          <c:xVal>
            <c:numRef>
              <c:f>'Outlier DAPC'!$B$108:$B$122</c:f>
              <c:numCache>
                <c:formatCode>General</c:formatCode>
                <c:ptCount val="15"/>
                <c:pt idx="0">
                  <c:v>2.26634951</c:v>
                </c:pt>
                <c:pt idx="1">
                  <c:v>1.573532</c:v>
                </c:pt>
                <c:pt idx="2">
                  <c:v>0.54660123</c:v>
                </c:pt>
                <c:pt idx="3">
                  <c:v>0.90367878</c:v>
                </c:pt>
                <c:pt idx="4">
                  <c:v>9.687673330000001</c:v>
                </c:pt>
                <c:pt idx="5">
                  <c:v>8.41202497</c:v>
                </c:pt>
                <c:pt idx="6">
                  <c:v>-6.87032441</c:v>
                </c:pt>
                <c:pt idx="7">
                  <c:v>-0.07160132</c:v>
                </c:pt>
                <c:pt idx="8">
                  <c:v>0.09635922</c:v>
                </c:pt>
                <c:pt idx="9">
                  <c:v>8.66086631</c:v>
                </c:pt>
                <c:pt idx="10">
                  <c:v>0.47835672</c:v>
                </c:pt>
                <c:pt idx="11">
                  <c:v>2.20682232</c:v>
                </c:pt>
                <c:pt idx="12">
                  <c:v>9.524258199999998</c:v>
                </c:pt>
                <c:pt idx="13">
                  <c:v>1.12395077</c:v>
                </c:pt>
                <c:pt idx="14">
                  <c:v>10.88641534</c:v>
                </c:pt>
              </c:numCache>
            </c:numRef>
          </c:xVal>
          <c:yVal>
            <c:numRef>
              <c:f>'Outlier DAPC'!$C$108:$C$122</c:f>
              <c:numCache>
                <c:formatCode>General</c:formatCode>
                <c:ptCount val="15"/>
                <c:pt idx="0">
                  <c:v>2.735888658999999</c:v>
                </c:pt>
                <c:pt idx="1">
                  <c:v>1.054225677</c:v>
                </c:pt>
                <c:pt idx="2">
                  <c:v>0.910088515</c:v>
                </c:pt>
                <c:pt idx="3">
                  <c:v>-0.273119329</c:v>
                </c:pt>
                <c:pt idx="4">
                  <c:v>1.507454245</c:v>
                </c:pt>
                <c:pt idx="5">
                  <c:v>-0.124090439</c:v>
                </c:pt>
                <c:pt idx="6">
                  <c:v>-0.537919854</c:v>
                </c:pt>
                <c:pt idx="7">
                  <c:v>-0.437494445</c:v>
                </c:pt>
                <c:pt idx="8">
                  <c:v>1.669352492</c:v>
                </c:pt>
                <c:pt idx="9">
                  <c:v>-0.097952654</c:v>
                </c:pt>
                <c:pt idx="10">
                  <c:v>1.141818266</c:v>
                </c:pt>
                <c:pt idx="11">
                  <c:v>0.755994135</c:v>
                </c:pt>
                <c:pt idx="12">
                  <c:v>1.078441409</c:v>
                </c:pt>
                <c:pt idx="13">
                  <c:v>0.629207795</c:v>
                </c:pt>
                <c:pt idx="14">
                  <c:v>1.548772239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3487024"/>
        <c:axId val="-2073484320"/>
      </c:scatterChart>
      <c:valAx>
        <c:axId val="-2073487024"/>
        <c:scaling>
          <c:orientation val="minMax"/>
          <c:max val="12.0"/>
          <c:min val="-12.0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 w="9525">
            <a:solidFill>
              <a:schemeClr val="bg1"/>
            </a:solidFill>
          </a:ln>
        </c:spPr>
        <c:crossAx val="-2073484320"/>
        <c:crosses val="autoZero"/>
        <c:crossBetween val="midCat"/>
      </c:valAx>
      <c:valAx>
        <c:axId val="-2073484320"/>
        <c:scaling>
          <c:orientation val="minMax"/>
          <c:max val="4.0"/>
          <c:min val="-3.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chemeClr val="bg1"/>
            </a:solidFill>
          </a:ln>
        </c:spPr>
        <c:crossAx val="-20734870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4"/>
          <c:y val="0.0388885243511228"/>
          <c:w val="0.841263041838382"/>
          <c:h val="0.86826692913385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0.097</c:v>
                </c:pt>
                <c:pt idx="1">
                  <c:v>0.194</c:v>
                </c:pt>
                <c:pt idx="2">
                  <c:v>0.081</c:v>
                </c:pt>
              </c:numCache>
            </c:numRef>
          </c:val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</c:v>
                </c:pt>
                <c:pt idx="1">
                  <c:v>0.306</c:v>
                </c:pt>
                <c:pt idx="2">
                  <c:v>0.194</c:v>
                </c:pt>
              </c:numCache>
            </c:numRef>
          </c:val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0.597</c:v>
                </c:pt>
                <c:pt idx="1">
                  <c:v>0.694</c:v>
                </c:pt>
                <c:pt idx="2">
                  <c:v>0.653</c:v>
                </c:pt>
              </c:numCache>
            </c:numRef>
          </c:val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4140432"/>
        <c:axId val="-2074143680"/>
      </c:barChart>
      <c:valAx>
        <c:axId val="-2074143680"/>
        <c:scaling>
          <c:orientation val="minMax"/>
          <c:max val="1.1"/>
          <c:min val="0.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-2074140432"/>
        <c:crosses val="autoZero"/>
        <c:crossBetween val="between"/>
        <c:majorUnit val="0.25"/>
      </c:valAx>
      <c:catAx>
        <c:axId val="-2074140432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-2074143680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62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7AF11-1628-EE4E-A11A-14D15A14CB1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49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7AF11-1628-EE4E-A11A-14D15A14CB1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97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7AF11-1628-EE4E-A11A-14D15A14CB1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5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3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hart" Target="../charts/chart5.xml"/><Relationship Id="rId5" Type="http://schemas.openxmlformats.org/officeDocument/2006/relationships/image" Target="../media/image20.png"/><Relationship Id="rId6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chart" Target="../charts/chart8.xml"/><Relationship Id="rId6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3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Relationship Id="rId3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3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659" y="570252"/>
            <a:ext cx="8152341" cy="1470025"/>
          </a:xfrm>
          <a:noFill/>
        </p:spPr>
        <p:txBody>
          <a:bodyPr>
            <a:noAutofit/>
          </a:bodyPr>
          <a:lstStyle/>
          <a:p>
            <a:r>
              <a:rPr lang="en-US" sz="5400" dirty="0"/>
              <a:t>Rad SNPs from </a:t>
            </a:r>
            <a:r>
              <a:rPr lang="en-US" sz="5400" dirty="0" smtClean="0"/>
              <a:t>RADseq: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2800" dirty="0" smtClean="0"/>
              <a:t>The </a:t>
            </a:r>
            <a:r>
              <a:rPr lang="en-US" sz="2800" dirty="0"/>
              <a:t>bioinformatics of reduced representation libraries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0472" y="2812130"/>
            <a:ext cx="5010780" cy="2125600"/>
          </a:xfrm>
          <a:noFill/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Jonathan B. Puritz</a:t>
            </a:r>
          </a:p>
          <a:p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Marine Science Center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Northeastern University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</a:t>
            </a:r>
            <a:r>
              <a:rPr lang="en-US" sz="115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G</a:t>
            </a:r>
            <a:r>
              <a:rPr lang="en-US" sz="11500" baseline="30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2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478" y="4446995"/>
            <a:ext cx="5962702" cy="24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659" y="1785319"/>
            <a:ext cx="8152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 smtClean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</a:t>
            </a:r>
            <a:r>
              <a:rPr lang="en-US" sz="115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G</a:t>
            </a:r>
            <a:r>
              <a:rPr lang="en-US" sz="11500" baseline="30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2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“R” is for Restriction </a:t>
            </a:r>
            <a:r>
              <a:rPr lang="en-US" dirty="0"/>
              <a:t>E</a:t>
            </a:r>
            <a:r>
              <a:rPr lang="en-US" dirty="0" smtClean="0"/>
              <a:t>nzyme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DNA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Restriction Enzyme 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Restriction Enzymes 1 and 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Digested DNA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 smtClean="0"/>
              <a:t>Reduced Genome Representation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beginning </a:t>
            </a:r>
            <a:r>
              <a:rPr lang="en-US" dirty="0"/>
              <a:t>and </a:t>
            </a:r>
            <a:r>
              <a:rPr lang="en-US" dirty="0" smtClean="0"/>
              <a:t>end </a:t>
            </a:r>
            <a:r>
              <a:rPr lang="en-US" dirty="0"/>
              <a:t>of </a:t>
            </a:r>
            <a:r>
              <a:rPr lang="en-US" dirty="0" smtClean="0"/>
              <a:t>each locus </a:t>
            </a:r>
            <a:r>
              <a:rPr lang="en-US" dirty="0"/>
              <a:t>is </a:t>
            </a:r>
            <a:r>
              <a:rPr lang="en-US" dirty="0" smtClean="0"/>
              <a:t>known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beginning </a:t>
            </a:r>
            <a:r>
              <a:rPr lang="en-US" dirty="0"/>
              <a:t>and </a:t>
            </a:r>
            <a:r>
              <a:rPr lang="en-US" dirty="0" smtClean="0"/>
              <a:t>end </a:t>
            </a:r>
            <a:r>
              <a:rPr lang="en-US" dirty="0"/>
              <a:t>of </a:t>
            </a:r>
            <a:r>
              <a:rPr lang="en-US" dirty="0" smtClean="0"/>
              <a:t>each locus </a:t>
            </a:r>
            <a:r>
              <a:rPr lang="en-US" dirty="0"/>
              <a:t>is </a:t>
            </a:r>
            <a:r>
              <a:rPr lang="en-US" dirty="0" smtClean="0"/>
              <a:t>known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beginning </a:t>
            </a:r>
            <a:r>
              <a:rPr lang="en-US" dirty="0"/>
              <a:t>and </a:t>
            </a:r>
            <a:r>
              <a:rPr lang="en-US" dirty="0" smtClean="0"/>
              <a:t>end </a:t>
            </a:r>
            <a:r>
              <a:rPr lang="en-US" dirty="0"/>
              <a:t>of </a:t>
            </a:r>
            <a:r>
              <a:rPr lang="en-US" dirty="0" smtClean="0"/>
              <a:t>each locus </a:t>
            </a:r>
            <a:r>
              <a:rPr lang="en-US" dirty="0"/>
              <a:t>is </a:t>
            </a:r>
            <a:r>
              <a:rPr lang="en-US" dirty="0" smtClean="0"/>
              <a:t>known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little info on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413" y="1412470"/>
            <a:ext cx="5506274" cy="4972167"/>
          </a:xfrm>
        </p:spPr>
        <p:txBody>
          <a:bodyPr>
            <a:normAutofit/>
          </a:bodyPr>
          <a:lstStyle/>
          <a:p>
            <a:r>
              <a:rPr lang="en-US" dirty="0" smtClean="0"/>
              <a:t>B.S. Biology (2005)</a:t>
            </a:r>
          </a:p>
          <a:p>
            <a:pPr lvl="1"/>
            <a:r>
              <a:rPr lang="en-US" dirty="0" smtClean="0"/>
              <a:t>Brown University</a:t>
            </a:r>
            <a:endParaRPr lang="en-US" dirty="0"/>
          </a:p>
          <a:p>
            <a:r>
              <a:rPr lang="en-US" dirty="0" smtClean="0"/>
              <a:t>PhD Zoology (2011)</a:t>
            </a:r>
          </a:p>
          <a:p>
            <a:pPr lvl="1"/>
            <a:r>
              <a:rPr lang="en-US" dirty="0" smtClean="0"/>
              <a:t>University of Hawaii</a:t>
            </a:r>
          </a:p>
          <a:p>
            <a:pPr lvl="1"/>
            <a:r>
              <a:rPr lang="en-US" dirty="0" smtClean="0"/>
              <a:t>Hawaii Institute of Marine Biology</a:t>
            </a:r>
          </a:p>
          <a:p>
            <a:pPr lvl="1"/>
            <a:r>
              <a:rPr lang="en-US" dirty="0" smtClean="0"/>
              <a:t>Influences of coastal pollution and life history on the population connectivity of Asterinid sea stars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 descr="232323232fp5399;&gt;nu=3292&gt;-;4&gt;;7-&gt;WSNRCG=3673;8948-32&lt;nu0mrj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0161"/>
          <a:stretch/>
        </p:blipFill>
        <p:spPr>
          <a:xfrm>
            <a:off x="6745964" y="1412470"/>
            <a:ext cx="3491345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29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Barcoding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771963" y="138389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771963" y="158222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555313" y="13808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555313" y="15791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825563" y="138082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825563" y="157915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283013" y="301933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283013" y="3217674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066363" y="30162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066363" y="32146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336613" y="301626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336613" y="321460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771963" y="36112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7771963" y="380959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555313" y="36081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1555313" y="38065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825563" y="360818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825563" y="3806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7771963" y="455729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7771963" y="475563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555313" y="45542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55313" y="47525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4825563" y="455422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4825563" y="475256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695763" y="557329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695763" y="577163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1479113" y="55702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1479113" y="57685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4749363" y="557022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4749363" y="576856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216463" y="190459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216463" y="210292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999813" y="19015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999813" y="20998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270063" y="190152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270063" y="209985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771963" y="249863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771963" y="2696974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555313" y="24955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555313" y="26939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825563" y="249556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825563" y="269390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8343463" y="41065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8343463" y="430489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126813" y="41034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126813" y="43018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397063" y="410348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397063" y="43018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8216463" y="510339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8216463" y="530173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999813" y="5100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999813" y="5298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5270063" y="510032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270063" y="529866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076763" y="603049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076763" y="622883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1860113" y="60274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860113" y="62257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5130363" y="602742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5130363" y="622576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6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FASTQ</a:t>
            </a:r>
            <a:endParaRPr lang="en-US" sz="1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Workflow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dDocent</a:t>
              </a:r>
              <a:endParaRPr lang="en-US" sz="16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SNPs</a:t>
            </a:r>
            <a:endParaRPr lang="en-US" sz="16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2"/>
                </a:solidFill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2"/>
                </a:solidFill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2"/>
                </a:solidFill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2"/>
                </a:solidFill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2"/>
                </a:solidFill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Nucleotide Polymorphism (SNP)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RAD: what is it good for?</a:t>
            </a:r>
            <a:endParaRPr lang="en-US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smtClean="0"/>
              <a:t>Sex-biased dispersal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 smtClean="0"/>
              <a:t>One sex exhibits philopatry (side fidelity)</a:t>
            </a:r>
          </a:p>
          <a:p>
            <a:pPr lvl="1"/>
            <a:r>
              <a:rPr lang="en-US" dirty="0" smtClean="0"/>
              <a:t>Typically males monogamous species</a:t>
            </a:r>
          </a:p>
          <a:p>
            <a:pPr lvl="1"/>
            <a:r>
              <a:rPr lang="en-US" dirty="0" smtClean="0"/>
              <a:t>Typically females in polygamous species</a:t>
            </a:r>
          </a:p>
          <a:p>
            <a:r>
              <a:rPr lang="en-US" dirty="0" smtClean="0"/>
              <a:t>While the other sex is dispersive</a:t>
            </a:r>
          </a:p>
          <a:p>
            <a:endParaRPr lang="en-US" dirty="0"/>
          </a:p>
          <a:p>
            <a:r>
              <a:rPr lang="en-US" dirty="0" smtClean="0"/>
              <a:t>Conflicting forces acting on the genome</a:t>
            </a:r>
          </a:p>
          <a:p>
            <a:pPr lvl="1"/>
            <a:r>
              <a:rPr lang="en-US" dirty="0" smtClean="0"/>
              <a:t>Dispersive sex is homogenizing much of the genome</a:t>
            </a:r>
          </a:p>
          <a:p>
            <a:pPr lvl="2"/>
            <a:r>
              <a:rPr lang="en-US" dirty="0" smtClean="0"/>
              <a:t>bi-parentally inherited parts of the genome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 smtClean="0"/>
              <a:t>Bonnethead</a:t>
            </a:r>
            <a:r>
              <a:rPr lang="en-US" dirty="0" smtClean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 smtClean="0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Found in coastal waters of western Atlantic and Gulf of Mexico</a:t>
            </a:r>
          </a:p>
          <a:p>
            <a:r>
              <a:rPr lang="en-US" dirty="0" smtClean="0"/>
              <a:t>Known </a:t>
            </a:r>
            <a:r>
              <a:rPr lang="en-US" dirty="0"/>
              <a:t>to use nearshore habitat for gestation and parturition </a:t>
            </a:r>
            <a:endParaRPr lang="en-US" dirty="0" smtClean="0"/>
          </a:p>
          <a:p>
            <a:pPr lvl="1"/>
            <a:r>
              <a:rPr lang="en-US" dirty="0"/>
              <a:t>Thought to exhibit female </a:t>
            </a:r>
            <a:r>
              <a:rPr lang="en-US" dirty="0" smtClean="0"/>
              <a:t>philopatry</a:t>
            </a:r>
          </a:p>
          <a:p>
            <a:pPr lvl="2"/>
            <a:r>
              <a:rPr lang="en-US" dirty="0" smtClean="0"/>
              <a:t>extensive maternal investment</a:t>
            </a:r>
          </a:p>
          <a:p>
            <a:pPr lvl="2"/>
            <a:r>
              <a:rPr lang="en-US" dirty="0" smtClean="0"/>
              <a:t>natal habitats differ substantially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</a:t>
            </a:r>
            <a:r>
              <a:rPr lang="en-US" dirty="0" smtClean="0"/>
              <a:t>across geographic </a:t>
            </a:r>
            <a:r>
              <a:rPr lang="en-US" dirty="0"/>
              <a:t>regions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ize at age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rowth </a:t>
            </a:r>
            <a:r>
              <a:rPr lang="en-US" dirty="0"/>
              <a:t>rate </a:t>
            </a:r>
            <a:endParaRPr lang="en-US" dirty="0" smtClean="0"/>
          </a:p>
          <a:p>
            <a:pPr lvl="1"/>
            <a:r>
              <a:rPr lang="en-US" dirty="0" smtClean="0"/>
              <a:t>Size and age at maturity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Bonnethead</a:t>
            </a:r>
            <a:r>
              <a:rPr lang="en-US" dirty="0" smtClean="0"/>
              <a:t> Population Genomics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Surveyed 134 individuals from 4 different localities</a:t>
            </a:r>
          </a:p>
          <a:p>
            <a:endParaRPr lang="en-US" sz="3200" dirty="0" smtClean="0"/>
          </a:p>
          <a:p>
            <a:pPr lvl="1"/>
            <a:r>
              <a:rPr lang="en-US" sz="3600" dirty="0" err="1" smtClean="0"/>
              <a:t>ddRAD</a:t>
            </a:r>
            <a:r>
              <a:rPr lang="en-US" sz="3600" dirty="0" smtClean="0"/>
              <a:t> sequencing </a:t>
            </a:r>
          </a:p>
          <a:p>
            <a:pPr lvl="2"/>
            <a:endParaRPr lang="en-US" sz="3200" dirty="0" smtClean="0"/>
          </a:p>
          <a:p>
            <a:pPr lvl="1"/>
            <a:r>
              <a:rPr lang="en-US" sz="3600" dirty="0" smtClean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TB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FB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NC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36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22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little info on me</a:t>
            </a:r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945" b="-45945"/>
          <a:stretch/>
        </p:blipFill>
        <p:spPr>
          <a:xfrm>
            <a:off x="6987072" y="1961324"/>
            <a:ext cx="2869831" cy="3682219"/>
          </a:xfr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05413" y="1412470"/>
            <a:ext cx="5506274" cy="4972167"/>
          </a:xfrm>
        </p:spPr>
        <p:txBody>
          <a:bodyPr>
            <a:noAutofit/>
          </a:bodyPr>
          <a:lstStyle/>
          <a:p>
            <a:r>
              <a:rPr lang="en-US" dirty="0" smtClean="0"/>
              <a:t>B.S. Biology (2005)</a:t>
            </a:r>
          </a:p>
          <a:p>
            <a:pPr lvl="1"/>
            <a:r>
              <a:rPr lang="en-US" dirty="0" smtClean="0"/>
              <a:t>Brown University</a:t>
            </a:r>
            <a:endParaRPr lang="en-US" dirty="0"/>
          </a:p>
          <a:p>
            <a:r>
              <a:rPr lang="en-US" dirty="0" smtClean="0"/>
              <a:t>PhD Zoology (2011)</a:t>
            </a:r>
          </a:p>
          <a:p>
            <a:pPr lvl="1"/>
            <a:r>
              <a:rPr lang="en-US" dirty="0" smtClean="0"/>
              <a:t>University of Hawaii</a:t>
            </a:r>
          </a:p>
          <a:p>
            <a:pPr lvl="1"/>
            <a:r>
              <a:rPr lang="en-US" dirty="0" smtClean="0"/>
              <a:t>Hawaii Institute of Marine Biology</a:t>
            </a:r>
          </a:p>
          <a:p>
            <a:r>
              <a:rPr lang="en-US" dirty="0" smtClean="0"/>
              <a:t>Postdoc (2012-2016)</a:t>
            </a:r>
          </a:p>
          <a:p>
            <a:pPr lvl="1"/>
            <a:r>
              <a:rPr lang="en-US" dirty="0" smtClean="0"/>
              <a:t>Texas A&amp;M Corpus Christi</a:t>
            </a:r>
          </a:p>
          <a:p>
            <a:pPr lvl="1"/>
            <a:r>
              <a:rPr lang="en-US" dirty="0" smtClean="0"/>
              <a:t>Red snapper population genomics</a:t>
            </a:r>
          </a:p>
          <a:p>
            <a:r>
              <a:rPr lang="en-US" dirty="0" smtClean="0"/>
              <a:t>Postdoc (started Last week)</a:t>
            </a:r>
          </a:p>
          <a:p>
            <a:pPr lvl="1"/>
            <a:r>
              <a:rPr lang="en-US" dirty="0" smtClean="0"/>
              <a:t>Northeastern University</a:t>
            </a:r>
          </a:p>
          <a:p>
            <a:pPr lvl="1"/>
            <a:r>
              <a:rPr lang="en-US" dirty="0" smtClean="0"/>
              <a:t>Anthropogenic selection in marine populations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" b="5541"/>
          <a:stretch/>
        </p:blipFill>
        <p:spPr>
          <a:xfrm>
            <a:off x="6987072" y="993916"/>
            <a:ext cx="2869831" cy="1934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9967"/>
          <a:stretch/>
        </p:blipFill>
        <p:spPr>
          <a:xfrm>
            <a:off x="10995202" y="717784"/>
            <a:ext cx="1084735" cy="1836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072" y="4662119"/>
            <a:ext cx="2869831" cy="200970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416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</a:t>
            </a:r>
            <a:r>
              <a:rPr lang="en-US" dirty="0" smtClean="0"/>
              <a:t>bioinformatics</a:t>
            </a:r>
            <a:endParaRPr lang="en-US" dirty="0"/>
          </a:p>
          <a:p>
            <a:r>
              <a:rPr lang="en-US" dirty="0" smtClean="0"/>
              <a:t>5,914 </a:t>
            </a:r>
            <a:r>
              <a:rPr lang="en-US" dirty="0"/>
              <a:t>SNPs </a:t>
            </a:r>
            <a:r>
              <a:rPr lang="en-US" dirty="0" err="1" smtClean="0"/>
              <a:t>haplotyped</a:t>
            </a:r>
            <a:r>
              <a:rPr lang="en-US" dirty="0" smtClean="0"/>
              <a:t> into 3,967 RAD loci across 121 individuals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</a:t>
            </a:r>
            <a:r>
              <a:rPr lang="en-US" i="1" baseline="-25000" dirty="0" smtClean="0"/>
              <a:t>ST</a:t>
            </a:r>
            <a:r>
              <a:rPr lang="en-US" dirty="0" smtClean="0"/>
              <a:t> across all loci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</a:t>
            </a:r>
            <a:r>
              <a:rPr lang="en-US" i="1" baseline="-25000" dirty="0" smtClean="0"/>
              <a:t>ST</a:t>
            </a:r>
            <a:r>
              <a:rPr lang="en-US" dirty="0" smtClean="0"/>
              <a:t> across all loci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</a:t>
            </a:r>
            <a:r>
              <a:rPr lang="en-US" i="1" baseline="-25000" dirty="0" smtClean="0"/>
              <a:t>ST</a:t>
            </a:r>
            <a:r>
              <a:rPr lang="en-US" dirty="0" smtClean="0"/>
              <a:t> across all loci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</a:t>
            </a:r>
            <a:r>
              <a:rPr lang="en-US" dirty="0" smtClean="0"/>
              <a:t>bioinformatics</a:t>
            </a:r>
            <a:endParaRPr lang="en-US" dirty="0"/>
          </a:p>
          <a:p>
            <a:r>
              <a:rPr lang="en-US" dirty="0" smtClean="0"/>
              <a:t>5,914 </a:t>
            </a:r>
            <a:r>
              <a:rPr lang="en-US" dirty="0"/>
              <a:t>SNPs </a:t>
            </a:r>
            <a:r>
              <a:rPr lang="en-US" dirty="0" err="1" smtClean="0"/>
              <a:t>haplotyped</a:t>
            </a:r>
            <a:r>
              <a:rPr lang="en-US" dirty="0" smtClean="0"/>
              <a:t> into 3,967 RAD loci across 121 individuals</a:t>
            </a:r>
            <a:endParaRPr lang="en-US" dirty="0"/>
          </a:p>
          <a:p>
            <a:r>
              <a:rPr lang="en-US" dirty="0" err="1" smtClean="0"/>
              <a:t>BayeScan</a:t>
            </a:r>
            <a:r>
              <a:rPr lang="en-US" dirty="0" smtClean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Bonnethead</a:t>
            </a:r>
            <a:r>
              <a:rPr lang="en-US" dirty="0" smtClean="0"/>
              <a:t> DAPC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TB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FB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NC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36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22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Neutral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Outlier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inferred genetic 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TB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FB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NC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36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22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3" name="Chart 22"/>
          <p:cNvGraphicFramePr>
            <a:graphicFrameLocks/>
          </p:cNvGraphicFramePr>
          <p:nvPr>
            <p:extLst/>
          </p:nvPr>
        </p:nvGraphicFramePr>
        <p:xfrm>
          <a:off x="4815196" y="1704716"/>
          <a:ext cx="5935927" cy="3762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Oval 23"/>
          <p:cNvSpPr/>
          <p:nvPr/>
        </p:nvSpPr>
        <p:spPr>
          <a:xfrm rot="984052">
            <a:off x="7287231" y="2315052"/>
            <a:ext cx="1523155" cy="2192649"/>
          </a:xfrm>
          <a:prstGeom prst="ellipse">
            <a:avLst/>
          </a:prstGeom>
          <a:ln w="12700" cmpd="sng">
            <a:solidFill>
              <a:schemeClr val="bg1"/>
            </a:solidFill>
            <a:prstDash val="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Oval 24"/>
          <p:cNvSpPr/>
          <p:nvPr/>
        </p:nvSpPr>
        <p:spPr>
          <a:xfrm rot="21061322">
            <a:off x="9160371" y="2545122"/>
            <a:ext cx="1555355" cy="2632609"/>
          </a:xfrm>
          <a:prstGeom prst="ellipse">
            <a:avLst/>
          </a:prstGeom>
          <a:ln w="12700" cmpd="sng">
            <a:solidFill>
              <a:schemeClr val="bg1"/>
            </a:solidFill>
            <a:prstDash val="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6" name="Oval 25"/>
          <p:cNvSpPr/>
          <p:nvPr/>
        </p:nvSpPr>
        <p:spPr>
          <a:xfrm rot="1410408">
            <a:off x="4927184" y="2469470"/>
            <a:ext cx="2075098" cy="2658820"/>
          </a:xfrm>
          <a:prstGeom prst="ellipse">
            <a:avLst/>
          </a:prstGeom>
          <a:ln w="12700" cmpd="sng">
            <a:solidFill>
              <a:schemeClr val="bg1"/>
            </a:solidFill>
            <a:prstDash val="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of outlier allele frequencies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TB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FB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NC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36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0271083"/>
              </p:ext>
            </p:extLst>
          </p:nvPr>
        </p:nvGraphicFramePr>
        <p:xfrm>
          <a:off x="4869585" y="752232"/>
          <a:ext cx="5935927" cy="3762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Oval 23"/>
          <p:cNvSpPr/>
          <p:nvPr/>
        </p:nvSpPr>
        <p:spPr>
          <a:xfrm rot="984052">
            <a:off x="7341620" y="1362568"/>
            <a:ext cx="1523155" cy="2192649"/>
          </a:xfrm>
          <a:prstGeom prst="ellipse">
            <a:avLst/>
          </a:prstGeom>
          <a:ln w="12700" cmpd="sng">
            <a:solidFill>
              <a:schemeClr val="bg1"/>
            </a:solidFill>
            <a:prstDash val="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Oval 24"/>
          <p:cNvSpPr/>
          <p:nvPr/>
        </p:nvSpPr>
        <p:spPr>
          <a:xfrm rot="21061322">
            <a:off x="9214760" y="1592638"/>
            <a:ext cx="1555355" cy="2632609"/>
          </a:xfrm>
          <a:prstGeom prst="ellipse">
            <a:avLst/>
          </a:prstGeom>
          <a:ln w="12700" cmpd="sng">
            <a:solidFill>
              <a:schemeClr val="bg1"/>
            </a:solidFill>
            <a:prstDash val="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6" name="Oval 25"/>
          <p:cNvSpPr/>
          <p:nvPr/>
        </p:nvSpPr>
        <p:spPr>
          <a:xfrm rot="1410408">
            <a:off x="4981573" y="1516986"/>
            <a:ext cx="2075098" cy="2658820"/>
          </a:xfrm>
          <a:prstGeom prst="ellipse">
            <a:avLst/>
          </a:prstGeom>
          <a:ln w="12700" cmpd="sng">
            <a:solidFill>
              <a:schemeClr val="bg1"/>
            </a:solidFill>
            <a:prstDash val="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</a:t>
            </a:r>
            <a:r>
              <a:rPr lang="en-US" sz="2400" dirty="0" smtClean="0">
                <a:solidFill>
                  <a:srgbClr val="FFFF00"/>
                </a:solidFill>
              </a:rPr>
              <a:t>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Explained 75.6</a:t>
            </a:r>
            <a:r>
              <a:rPr lang="en-US" sz="2400" dirty="0">
                <a:solidFill>
                  <a:srgbClr val="FFFF00"/>
                </a:solidFill>
              </a:rPr>
              <a:t>% </a:t>
            </a:r>
            <a:r>
              <a:rPr lang="en-US" sz="2400" dirty="0" smtClean="0">
                <a:solidFill>
                  <a:srgbClr val="FFFF00"/>
                </a:solidFill>
              </a:rPr>
              <a:t>of X axis variation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</a:rPr>
              <a:t>22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many flavors of RAD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Original RAD (</a:t>
            </a:r>
            <a:r>
              <a:rPr lang="en-US" sz="3200" dirty="0" err="1" smtClean="0"/>
              <a:t>mbRAD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/>
              <a:t>Miller et al. 2007 and </a:t>
            </a:r>
            <a:r>
              <a:rPr lang="en-US" sz="2800" dirty="0" smtClean="0"/>
              <a:t>Baird </a:t>
            </a:r>
            <a:r>
              <a:rPr lang="en-US" sz="2800" dirty="0"/>
              <a:t>et al. 2008 </a:t>
            </a:r>
          </a:p>
          <a:p>
            <a:r>
              <a:rPr lang="en-US" sz="3200" dirty="0" smtClean="0"/>
              <a:t>Double Digest RAD (</a:t>
            </a:r>
            <a:r>
              <a:rPr lang="en-US" sz="3200" dirty="0" err="1" smtClean="0"/>
              <a:t>ddRAD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/>
              <a:t>Peterson et al. </a:t>
            </a:r>
            <a:r>
              <a:rPr lang="en-US" sz="2800" dirty="0" smtClean="0"/>
              <a:t>2012</a:t>
            </a:r>
          </a:p>
          <a:p>
            <a:r>
              <a:rPr lang="en-US" sz="3200" dirty="0" smtClean="0"/>
              <a:t>2bRAD</a:t>
            </a:r>
          </a:p>
          <a:p>
            <a:pPr lvl="1"/>
            <a:r>
              <a:rPr lang="en-US" sz="2800" dirty="0" smtClean="0"/>
              <a:t> </a:t>
            </a:r>
            <a:r>
              <a:rPr lang="nb-NO" sz="2800" dirty="0"/>
              <a:t>Wang et al. 2012 </a:t>
            </a:r>
            <a:endParaRPr lang="nb-NO" sz="2800" dirty="0" smtClean="0"/>
          </a:p>
          <a:p>
            <a:r>
              <a:rPr lang="nb-NO" sz="3200" dirty="0" err="1" smtClean="0"/>
              <a:t>ezRAD</a:t>
            </a:r>
            <a:endParaRPr lang="nb-NO" sz="3200" dirty="0" smtClean="0"/>
          </a:p>
          <a:p>
            <a:pPr lvl="1"/>
            <a:r>
              <a:rPr lang="nb-NO" sz="2800" dirty="0" smtClean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</p:spPr>
        <p:txBody>
          <a:bodyPr/>
          <a:lstStyle/>
          <a:p>
            <a:r>
              <a:rPr lang="en-US" dirty="0" smtClean="0"/>
              <a:t>Next generation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7" y="1012794"/>
            <a:ext cx="10821348" cy="4525963"/>
          </a:xfrm>
        </p:spPr>
        <p:txBody>
          <a:bodyPr>
            <a:noAutofit/>
          </a:bodyPr>
          <a:lstStyle/>
          <a:p>
            <a:r>
              <a:rPr lang="en-US" dirty="0"/>
              <a:t>Amplicon 454 Sequencing</a:t>
            </a:r>
          </a:p>
          <a:p>
            <a:pPr lvl="1"/>
            <a:r>
              <a:rPr lang="en-US" dirty="0"/>
              <a:t>Method to simultaneously sequence 10 loci for 20 individuals across 16 localities</a:t>
            </a:r>
          </a:p>
          <a:p>
            <a:pPr lvl="2"/>
            <a:r>
              <a:rPr lang="en-US" dirty="0"/>
              <a:t>Puritz et al. 2012, Puritz and Toonen 2013, Puritz et al. In </a:t>
            </a:r>
            <a:r>
              <a:rPr lang="en-US" dirty="0" smtClean="0"/>
              <a:t>Prep</a:t>
            </a:r>
          </a:p>
          <a:p>
            <a:pPr lvl="2"/>
            <a:endParaRPr lang="en-US" dirty="0"/>
          </a:p>
          <a:p>
            <a:r>
              <a:rPr lang="en-US" dirty="0" err="1"/>
              <a:t>ezRAD</a:t>
            </a:r>
            <a:endParaRPr lang="en-US" dirty="0"/>
          </a:p>
          <a:p>
            <a:pPr lvl="1"/>
            <a:r>
              <a:rPr lang="en-US" dirty="0"/>
              <a:t>Method using a single restriction digest and Illumina </a:t>
            </a:r>
            <a:r>
              <a:rPr lang="en-US" dirty="0" err="1"/>
              <a:t>TruSeq</a:t>
            </a:r>
            <a:r>
              <a:rPr lang="en-US" dirty="0"/>
              <a:t> kits</a:t>
            </a:r>
          </a:p>
          <a:p>
            <a:pPr lvl="2"/>
            <a:r>
              <a:rPr lang="en-US" dirty="0"/>
              <a:t>Toonen et al. 2013, Puritz and Toonen In </a:t>
            </a:r>
            <a:r>
              <a:rPr lang="en-US" dirty="0" smtClean="0"/>
              <a:t>Prep</a:t>
            </a:r>
          </a:p>
          <a:p>
            <a:pPr lvl="2"/>
            <a:endParaRPr lang="en-US" dirty="0"/>
          </a:p>
          <a:p>
            <a:r>
              <a:rPr lang="en-US" dirty="0" err="1"/>
              <a:t>ddRAD</a:t>
            </a:r>
            <a:endParaRPr lang="en-US" dirty="0"/>
          </a:p>
          <a:p>
            <a:pPr lvl="1"/>
            <a:r>
              <a:rPr lang="en-US" dirty="0"/>
              <a:t>Slight </a:t>
            </a:r>
            <a:r>
              <a:rPr lang="en-US" dirty="0" smtClean="0"/>
              <a:t>modifications </a:t>
            </a:r>
            <a:r>
              <a:rPr lang="en-US" dirty="0"/>
              <a:t>of the Peterson et al. </a:t>
            </a:r>
            <a:r>
              <a:rPr lang="en-US" dirty="0" smtClean="0"/>
              <a:t>method</a:t>
            </a:r>
          </a:p>
          <a:p>
            <a:pPr lvl="1"/>
            <a:endParaRPr lang="en-US" dirty="0"/>
          </a:p>
          <a:p>
            <a:r>
              <a:rPr lang="en-US" dirty="0"/>
              <a:t>dDocent</a:t>
            </a:r>
            <a:endParaRPr lang="en-US" dirty="0" smtClean="0"/>
          </a:p>
          <a:p>
            <a:pPr lvl="1"/>
            <a:r>
              <a:rPr lang="en-US" dirty="0"/>
              <a:t>Any </a:t>
            </a:r>
            <a:r>
              <a:rPr lang="en-US" dirty="0" err="1"/>
              <a:t>ezRAD</a:t>
            </a:r>
            <a:r>
              <a:rPr lang="en-US" dirty="0"/>
              <a:t>/</a:t>
            </a:r>
            <a:r>
              <a:rPr lang="en-US" dirty="0" err="1"/>
              <a:t>ddRAD</a:t>
            </a:r>
            <a:r>
              <a:rPr lang="en-US" dirty="0"/>
              <a:t> analysis pipeline for population </a:t>
            </a:r>
            <a:r>
              <a:rPr lang="en-US" dirty="0" smtClean="0"/>
              <a:t>genomics</a:t>
            </a:r>
          </a:p>
          <a:p>
            <a:pPr lvl="2"/>
            <a:r>
              <a:rPr lang="en-US" dirty="0" smtClean="0"/>
              <a:t>Puritz et al. 2014, Puritz et al. In Prep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7"/>
          <a:stretch/>
        </p:blipFill>
        <p:spPr>
          <a:xfrm>
            <a:off x="10995202" y="717785"/>
            <a:ext cx="1084735" cy="24463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634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2bRAD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The random shearing of the ends of fragments allows the putative identification of PCR duplicates</a:t>
            </a:r>
          </a:p>
          <a:p>
            <a:pPr lvl="1"/>
            <a:r>
              <a:rPr lang="en-US" dirty="0" smtClean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The lab protocol is the most technically challenging and requires extra equipment like a </a:t>
            </a:r>
            <a:r>
              <a:rPr lang="en-US" dirty="0" err="1" smtClean="0"/>
              <a:t>sonicator</a:t>
            </a:r>
            <a:endParaRPr lang="en-US" dirty="0" smtClean="0"/>
          </a:p>
          <a:p>
            <a:pPr lvl="1"/>
            <a:r>
              <a:rPr lang="en-US" dirty="0" smtClean="0"/>
              <a:t>There is a significant bias in </a:t>
            </a:r>
            <a:r>
              <a:rPr lang="en-US" dirty="0" err="1" smtClean="0"/>
              <a:t>mbRAD</a:t>
            </a:r>
            <a:r>
              <a:rPr lang="en-US" dirty="0" smtClean="0"/>
              <a:t> libraries relative to the original length of the restriction fragment.</a:t>
            </a:r>
          </a:p>
          <a:p>
            <a:pPr lvl="1"/>
            <a:r>
              <a:rPr lang="en-US" dirty="0" smtClean="0"/>
              <a:t>Varying fragment sizes also makes </a:t>
            </a:r>
            <a:r>
              <a:rPr lang="en-US" dirty="0" err="1" smtClean="0"/>
              <a:t>mbRAD</a:t>
            </a:r>
            <a:r>
              <a:rPr lang="en-US" dirty="0" smtClean="0"/>
              <a:t> more susceptible to PCR bias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Size selection can bias the representation of alleles and loci across libraries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Two enzymes increases the change of allele dropout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By far the easiest and cheapest protocol</a:t>
            </a:r>
          </a:p>
          <a:p>
            <a:pPr lvl="2"/>
            <a:r>
              <a:rPr lang="en-US" dirty="0" smtClean="0"/>
              <a:t>No special cleanups </a:t>
            </a:r>
          </a:p>
          <a:p>
            <a:pPr lvl="2"/>
            <a:r>
              <a:rPr lang="en-US" dirty="0" smtClean="0"/>
              <a:t>No special equipment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No bias from size selection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</a:t>
            </a:r>
            <a:r>
              <a:rPr lang="en-US" dirty="0" smtClean="0"/>
              <a:t>endonucleases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Fragments are likely not </a:t>
            </a:r>
            <a:r>
              <a:rPr lang="en-US" dirty="0" err="1" smtClean="0"/>
              <a:t>mappable</a:t>
            </a:r>
            <a:r>
              <a:rPr lang="en-US" dirty="0" smtClean="0"/>
              <a:t> across species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"/>
            <a:ext cx="9144000" cy="6855036"/>
          </a:xfrm>
          <a:noFill/>
        </p:spPr>
        <p:txBody>
          <a:bodyPr anchor="ctr"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“</a:t>
            </a:r>
            <a:r>
              <a:rPr lang="en-US" sz="3600" dirty="0"/>
              <a:t>Advice is a form of nostalgia.  Dispensing it is a way of fishing the past from the disposal, and wiping it off, painting over the ugly parts, and recycling it for more than it’s worth.”</a:t>
            </a:r>
          </a:p>
          <a:p>
            <a:pPr algn="r"/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 err="1" smtClean="0">
                <a:solidFill>
                  <a:schemeClr val="bg1"/>
                </a:solidFill>
              </a:rPr>
              <a:t>Baz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Luhrmann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Use of commercial library prep kits that come with support and a guarantee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Digested DNA could simply be shipped off to almost any Illumina sequence providers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Combined with the proper commercial kit, </a:t>
            </a:r>
            <a:r>
              <a:rPr lang="en-US" dirty="0" err="1" smtClean="0"/>
              <a:t>ezRAD</a:t>
            </a:r>
            <a:r>
              <a:rPr lang="en-US" dirty="0" smtClean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All </a:t>
            </a:r>
            <a:r>
              <a:rPr lang="en-US" dirty="0" err="1" smtClean="0"/>
              <a:t>ezRAD</a:t>
            </a:r>
            <a:r>
              <a:rPr lang="en-US" dirty="0" smtClean="0"/>
              <a:t> sequencing reads start with the cut site and this reduced complexity can impact sequence quality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ezRAD</a:t>
            </a:r>
            <a:r>
              <a:rPr lang="en-US" dirty="0" smtClean="0"/>
              <a:t> relies heavily on size selection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discuss!</a:t>
            </a:r>
            <a:endParaRPr lang="en-US" dirty="0"/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 smtClean="0"/>
              <a:t>Allele dropout</a:t>
            </a:r>
          </a:p>
          <a:p>
            <a:endParaRPr lang="en-US" sz="4000" dirty="0" smtClean="0"/>
          </a:p>
          <a:p>
            <a:r>
              <a:rPr lang="en-US" sz="4000" dirty="0" smtClean="0"/>
              <a:t>Restriction </a:t>
            </a:r>
            <a:r>
              <a:rPr lang="en-US" sz="4000" dirty="0"/>
              <a:t>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IND 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IND 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 smtClean="0"/>
              <a:t>Allele Dropout</a:t>
            </a:r>
          </a:p>
          <a:p>
            <a:pPr lvl="1"/>
            <a:r>
              <a:rPr lang="en-US" dirty="0" smtClean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 smtClean="0"/>
              <a:t>Allele Dropout</a:t>
            </a:r>
          </a:p>
          <a:p>
            <a:pPr lvl="1"/>
            <a:r>
              <a:rPr lang="en-US" dirty="0" smtClean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 smtClean="0"/>
              <a:t>Will reduce overall estimates of genetic diversity and heterozygosity</a:t>
            </a:r>
          </a:p>
          <a:p>
            <a:pPr lvl="1"/>
            <a:r>
              <a:rPr lang="en-US" dirty="0" smtClean="0"/>
              <a:t>Simulations suggest that RADseq methods that utilizing more than one enzyme may be more sensitive to this bias than </a:t>
            </a:r>
            <a:r>
              <a:rPr lang="en-US" dirty="0" err="1" smtClean="0"/>
              <a:t>mbRAD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Mitigated </a:t>
            </a:r>
            <a:r>
              <a:rPr lang="en-US" dirty="0" err="1" smtClean="0"/>
              <a:t>bioinformatically</a:t>
            </a:r>
            <a:endParaRPr lang="en-US" dirty="0" smtClean="0"/>
          </a:p>
          <a:p>
            <a:pPr lvl="1"/>
            <a:r>
              <a:rPr lang="en-US" dirty="0" smtClean="0"/>
              <a:t>Using a high call rate percentage</a:t>
            </a:r>
          </a:p>
          <a:p>
            <a:pPr lvl="1"/>
            <a:r>
              <a:rPr lang="en-US" dirty="0" smtClean="0"/>
              <a:t>Removing loci that show a wide variance of depth across individuals</a:t>
            </a:r>
          </a:p>
          <a:p>
            <a:pPr lvl="1"/>
            <a:r>
              <a:rPr lang="en-US" dirty="0" smtClean="0"/>
              <a:t>Software package </a:t>
            </a:r>
            <a:r>
              <a:rPr lang="en-US" dirty="0" err="1" smtClean="0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 smtClean="0"/>
              <a:t>journals.plos.org</a:t>
            </a:r>
            <a:r>
              <a:rPr lang="en-US" sz="1900" dirty="0" smtClean="0"/>
              <a:t>/</a:t>
            </a:r>
            <a:r>
              <a:rPr lang="en-US" sz="1900" dirty="0" err="1" smtClean="0"/>
              <a:t>plosgenetics</a:t>
            </a:r>
            <a:r>
              <a:rPr lang="en-US" sz="1900" dirty="0" smtClean="0"/>
              <a:t>/</a:t>
            </a:r>
            <a:r>
              <a:rPr lang="en-US" sz="1900" dirty="0" err="1" smtClean="0"/>
              <a:t>article?id</a:t>
            </a:r>
            <a:r>
              <a:rPr lang="en-US" sz="1900" dirty="0" smtClean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 smtClean="0"/>
              <a:t>Restriction fragment length bias</a:t>
            </a:r>
          </a:p>
          <a:p>
            <a:pPr lvl="1"/>
            <a:r>
              <a:rPr lang="en-US" sz="2800" dirty="0" smtClean="0"/>
              <a:t>This happens when shorter restriction fragments are not completely </a:t>
            </a:r>
            <a:r>
              <a:rPr lang="en-US" sz="2800" dirty="0" err="1" smtClean="0"/>
              <a:t>sonicated</a:t>
            </a:r>
            <a:r>
              <a:rPr lang="en-US" sz="2800" dirty="0" smtClean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Mitigate by avoiding </a:t>
            </a:r>
            <a:r>
              <a:rPr lang="en-US" sz="2800" dirty="0" err="1" smtClean="0"/>
              <a:t>mbRAD</a:t>
            </a:r>
            <a:endParaRPr lang="en-US" sz="2800" dirty="0" smtClean="0"/>
          </a:p>
          <a:p>
            <a:pPr lvl="2"/>
            <a:r>
              <a:rPr lang="en-US" sz="2400" dirty="0" smtClean="0"/>
              <a:t>Bias is only present in the </a:t>
            </a:r>
            <a:r>
              <a:rPr lang="en-US" sz="2400" dirty="0" err="1" smtClean="0"/>
              <a:t>mbRAD</a:t>
            </a:r>
            <a:r>
              <a:rPr lang="en-US" sz="2400" dirty="0" smtClean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smtClean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PCR bias</a:t>
            </a:r>
          </a:p>
          <a:p>
            <a:pPr lvl="1"/>
            <a:r>
              <a:rPr lang="en-US" sz="2800" dirty="0" smtClean="0"/>
              <a:t>PCR biases the relative coverage of loci and can bias the relative coverage of alleles (though this is more likely in </a:t>
            </a:r>
            <a:r>
              <a:rPr lang="en-US" sz="2800" dirty="0" err="1" smtClean="0"/>
              <a:t>mbRAD</a:t>
            </a:r>
            <a:r>
              <a:rPr lang="en-US" sz="2800" dirty="0" smtClean="0"/>
              <a:t> relative to others).</a:t>
            </a:r>
          </a:p>
          <a:p>
            <a:pPr lvl="1"/>
            <a:r>
              <a:rPr lang="en-US" sz="2800" dirty="0" smtClean="0"/>
              <a:t>PCR bias can be mitigated several ways:</a:t>
            </a:r>
          </a:p>
          <a:p>
            <a:pPr lvl="2"/>
            <a:r>
              <a:rPr lang="en-US" sz="2400" dirty="0" smtClean="0"/>
              <a:t>Experimentally</a:t>
            </a:r>
          </a:p>
          <a:p>
            <a:pPr lvl="3"/>
            <a:r>
              <a:rPr lang="en-US" sz="2000" dirty="0" smtClean="0"/>
              <a:t>PCR enrichment can be modified to reduce bias (</a:t>
            </a:r>
            <a:r>
              <a:rPr lang="en-US" sz="2000" dirty="0" err="1" smtClean="0"/>
              <a:t>Aird</a:t>
            </a:r>
            <a:r>
              <a:rPr lang="en-US" sz="2000" dirty="0" smtClean="0"/>
              <a:t> et al. 2012; </a:t>
            </a:r>
            <a:r>
              <a:rPr lang="en-US" sz="2000" dirty="0" err="1" smtClean="0"/>
              <a:t>Oyola</a:t>
            </a:r>
            <a:r>
              <a:rPr lang="en-US" sz="2000" dirty="0" smtClean="0"/>
              <a:t> et al. 2012)</a:t>
            </a:r>
          </a:p>
          <a:p>
            <a:pPr lvl="3"/>
            <a:r>
              <a:rPr lang="en-US" sz="2000" dirty="0" smtClean="0"/>
              <a:t>PCR can be removed from library prep in </a:t>
            </a:r>
            <a:r>
              <a:rPr lang="en-US" sz="2000" dirty="0" err="1" smtClean="0"/>
              <a:t>ezRAD</a:t>
            </a:r>
            <a:endParaRPr lang="en-US" sz="2000" dirty="0" smtClean="0"/>
          </a:p>
          <a:p>
            <a:pPr lvl="3"/>
            <a:r>
              <a:rPr lang="en-US" sz="2000" dirty="0" smtClean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</a:t>
            </a:r>
            <a:r>
              <a:rPr lang="en-US" sz="2000" dirty="0" smtClean="0"/>
              <a:t>et al. 2011; </a:t>
            </a:r>
            <a:r>
              <a:rPr lang="en-US" sz="2000" dirty="0" err="1" smtClean="0"/>
              <a:t>Schweyen</a:t>
            </a:r>
            <a:r>
              <a:rPr lang="en-US" sz="2000" dirty="0" smtClean="0"/>
              <a:t> et. al 2014)</a:t>
            </a:r>
          </a:p>
          <a:p>
            <a:pPr lvl="3"/>
            <a:r>
              <a:rPr lang="en-US" sz="2000" dirty="0" smtClean="0"/>
              <a:t>Replicate libraries can be used to model library prep error</a:t>
            </a:r>
          </a:p>
          <a:p>
            <a:pPr lvl="2"/>
            <a:r>
              <a:rPr lang="en-US" sz="2400" dirty="0" err="1" smtClean="0"/>
              <a:t>Bioinformatically</a:t>
            </a:r>
            <a:endParaRPr lang="en-US" sz="2400" dirty="0" smtClean="0"/>
          </a:p>
          <a:p>
            <a:pPr lvl="3"/>
            <a:r>
              <a:rPr lang="en-US" sz="2000" dirty="0" smtClean="0"/>
              <a:t>The length and alignment of randomly sheared fragments can be used to identify duplicates.  Though, this is only applicable to </a:t>
            </a:r>
            <a:r>
              <a:rPr lang="en-US" sz="2000" dirty="0" err="1" smtClean="0"/>
              <a:t>mbRAD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Size selection/Library bias</a:t>
            </a:r>
          </a:p>
          <a:p>
            <a:pPr lvl="1"/>
            <a:r>
              <a:rPr lang="en-US" sz="3200" dirty="0" smtClean="0"/>
              <a:t>This bias occurs when inconsistency in size selection leads to locus (or even worse) allele dropout</a:t>
            </a:r>
          </a:p>
          <a:p>
            <a:pPr lvl="1"/>
            <a:endParaRPr lang="en-US" sz="3200" dirty="0" smtClean="0"/>
          </a:p>
          <a:p>
            <a:pPr lvl="1"/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 smtClean="0"/>
              <a:t>Size selection/Library bias</a:t>
            </a:r>
          </a:p>
          <a:p>
            <a:pPr lvl="1"/>
            <a:r>
              <a:rPr lang="en-US" sz="3200" dirty="0" smtClean="0"/>
              <a:t>This bias occurs when inconsistency in size selection leads to locus (or even worse) allele dropout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Size selection bias can be mitigated in several ways</a:t>
            </a:r>
          </a:p>
          <a:p>
            <a:pPr lvl="2"/>
            <a:r>
              <a:rPr lang="en-US" sz="2800" dirty="0" smtClean="0"/>
              <a:t>Using an automated instrument like a Pippin prep</a:t>
            </a:r>
          </a:p>
          <a:p>
            <a:pPr lvl="2"/>
            <a:r>
              <a:rPr lang="en-US" sz="2800" dirty="0" smtClean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</a:t>
            </a:r>
            <a:r>
              <a:rPr lang="en-US" sz="2800" dirty="0" smtClean="0"/>
              <a:t>selection</a:t>
            </a:r>
          </a:p>
          <a:p>
            <a:pPr lvl="2"/>
            <a:r>
              <a:rPr lang="en-US" sz="2800" dirty="0" smtClean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Output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461693"/>
              </p:ext>
            </p:extLst>
          </p:nvPr>
        </p:nvGraphicFramePr>
        <p:xfrm>
          <a:off x="-1" y="714950"/>
          <a:ext cx="10916516" cy="614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122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55114" y="2167994"/>
            <a:ext cx="10125021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Improving </a:t>
            </a:r>
            <a:r>
              <a:rPr lang="en-US" sz="3600" i="1" dirty="0" smtClean="0"/>
              <a:t>de novo </a:t>
            </a:r>
            <a:r>
              <a:rPr lang="en-US" sz="3600" dirty="0" smtClean="0"/>
              <a:t>assembly with a </a:t>
            </a:r>
            <a:r>
              <a:rPr lang="en-US" sz="3600" dirty="0" err="1" smtClean="0"/>
              <a:t>MiSeq</a:t>
            </a:r>
            <a:r>
              <a:rPr lang="en-US" sz="3600" dirty="0" smtClean="0"/>
              <a:t> library</a:t>
            </a:r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Enzyme Choice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 Experimental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</a:t>
            </a:r>
            <a:r>
              <a:rPr lang="en-US" i="1" dirty="0" smtClean="0"/>
              <a:t>de novo </a:t>
            </a:r>
            <a:r>
              <a:rPr lang="en-US" dirty="0" smtClean="0"/>
              <a:t>assembly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565" y="1126696"/>
            <a:ext cx="3095816" cy="49691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/>
          <p:cNvSpPr txBox="1"/>
          <p:nvPr/>
        </p:nvSpPr>
        <p:spPr>
          <a:xfrm>
            <a:off x="160788" y="1032811"/>
            <a:ext cx="62665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Our lab </a:t>
            </a:r>
            <a:r>
              <a:rPr lang="en-US" sz="2800" dirty="0" smtClean="0">
                <a:solidFill>
                  <a:srgbClr val="FFFFFF"/>
                </a:solidFill>
              </a:rPr>
              <a:t>is now </a:t>
            </a:r>
            <a:r>
              <a:rPr lang="en-US" sz="2800" dirty="0">
                <a:solidFill>
                  <a:srgbClr val="FFFFFF"/>
                </a:solidFill>
              </a:rPr>
              <a:t>starting to use a single </a:t>
            </a:r>
            <a:r>
              <a:rPr lang="en-US" sz="2800" dirty="0" err="1">
                <a:solidFill>
                  <a:srgbClr val="FFFFFF"/>
                </a:solidFill>
              </a:rPr>
              <a:t>MiSeq</a:t>
            </a:r>
            <a:r>
              <a:rPr lang="en-US" sz="2800" dirty="0">
                <a:solidFill>
                  <a:srgbClr val="FFFFFF"/>
                </a:solidFill>
              </a:rPr>
              <a:t> run of 300 bp PE to help generate a more accurate set of reference contigs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</a:t>
            </a:r>
            <a:r>
              <a:rPr lang="en-US" dirty="0" err="1" smtClean="0"/>
              <a:t>MiSeq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06078" y="290119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06078" y="298432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06078" y="307668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06078" y="315981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811282" y="373947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11282" y="38226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11282" y="391496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811282" y="39980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03606" y="373947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03606" y="38226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03606" y="391496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03606" y="39980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87464" y="290119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87464" y="298432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87464" y="307668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87464" y="315981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587208" y="334246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87208" y="354079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93508" y="298439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82775" y="339295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3508" y="340449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85104" y="300979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8" name="Regular Pentagon 27"/>
          <p:cNvSpPr/>
          <p:nvPr/>
        </p:nvSpPr>
        <p:spPr>
          <a:xfrm>
            <a:off x="2829395" y="330711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gular Pentagon 28"/>
          <p:cNvSpPr/>
          <p:nvPr/>
        </p:nvSpPr>
        <p:spPr>
          <a:xfrm>
            <a:off x="6440813" y="330711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4704414" y="3306359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8505140" y="3306359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</a:t>
            </a:r>
            <a:r>
              <a:rPr lang="en-US" dirty="0" err="1" smtClean="0"/>
              <a:t>MiSeq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06076" y="290119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06076" y="298432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06076" y="307668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06076" y="315981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03880" y="373947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03880" y="382260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03880" y="391496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03880" y="399809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587208" y="334246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87208" y="354079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93508" y="298439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82775" y="339295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3508" y="340449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85104" y="300979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8" name="Regular Pentagon 27"/>
          <p:cNvSpPr/>
          <p:nvPr/>
        </p:nvSpPr>
        <p:spPr>
          <a:xfrm>
            <a:off x="2829395" y="330711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gular Pentagon 28"/>
          <p:cNvSpPr/>
          <p:nvPr/>
        </p:nvSpPr>
        <p:spPr>
          <a:xfrm>
            <a:off x="6440813" y="330711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4704414" y="3306359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8505140" y="3306359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6583750" y="290119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83750" y="298432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83750" y="307668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583750" y="315981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323592" y="373947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323592" y="382260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323592" y="391496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323592" y="399809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</a:t>
            </a:r>
            <a:r>
              <a:rPr lang="en-US" dirty="0" err="1" smtClean="0"/>
              <a:t>MiSeq</a:t>
            </a:r>
            <a:r>
              <a:rPr lang="en-US" dirty="0" smtClean="0"/>
              <a:t> Reference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565" y="1126696"/>
            <a:ext cx="3095816" cy="49691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/>
          <p:cNvSpPr txBox="1"/>
          <p:nvPr/>
        </p:nvSpPr>
        <p:spPr>
          <a:xfrm>
            <a:off x="160788" y="1032811"/>
            <a:ext cx="62665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Our lab </a:t>
            </a:r>
            <a:r>
              <a:rPr lang="en-US" sz="2800" dirty="0" smtClean="0">
                <a:solidFill>
                  <a:srgbClr val="FFFFFF"/>
                </a:solidFill>
              </a:rPr>
              <a:t>is now </a:t>
            </a:r>
            <a:r>
              <a:rPr lang="en-US" sz="2800" dirty="0">
                <a:solidFill>
                  <a:srgbClr val="FFFFFF"/>
                </a:solidFill>
              </a:rPr>
              <a:t>starting to use a single </a:t>
            </a:r>
            <a:r>
              <a:rPr lang="en-US" sz="2800" dirty="0" err="1">
                <a:solidFill>
                  <a:srgbClr val="FFFFFF"/>
                </a:solidFill>
              </a:rPr>
              <a:t>MiSeq</a:t>
            </a:r>
            <a:r>
              <a:rPr lang="en-US" sz="2800" dirty="0">
                <a:solidFill>
                  <a:srgbClr val="FFFFFF"/>
                </a:solidFill>
              </a:rPr>
              <a:t> run of 300 bp PE to help generate a more accurate set of reference contigs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So far </a:t>
            </a:r>
            <a:r>
              <a:rPr lang="en-US" sz="2800" dirty="0" smtClean="0">
                <a:solidFill>
                  <a:srgbClr val="FFFFFF"/>
                </a:solidFill>
              </a:rPr>
              <a:t>we have </a:t>
            </a:r>
            <a:r>
              <a:rPr lang="en-US" sz="2800" dirty="0">
                <a:solidFill>
                  <a:srgbClr val="FFFFFF"/>
                </a:solidFill>
              </a:rPr>
              <a:t>had a significant improvement to the number of reads that map to the </a:t>
            </a:r>
            <a:r>
              <a:rPr lang="en-US" sz="2800" dirty="0" err="1">
                <a:solidFill>
                  <a:srgbClr val="FFFFFF"/>
                </a:solidFill>
              </a:rPr>
              <a:t>MiSeq</a:t>
            </a:r>
            <a:r>
              <a:rPr lang="en-US" sz="2800" dirty="0">
                <a:solidFill>
                  <a:srgbClr val="FFFFFF"/>
                </a:solidFill>
              </a:rPr>
              <a:t> contigs relative the </a:t>
            </a:r>
            <a:r>
              <a:rPr lang="en-US" sz="2800" dirty="0" err="1">
                <a:solidFill>
                  <a:srgbClr val="FFFFFF"/>
                </a:solidFill>
              </a:rPr>
              <a:t>HiSeq</a:t>
            </a:r>
            <a:r>
              <a:rPr lang="en-US" sz="2800" dirty="0">
                <a:solidFill>
                  <a:srgbClr val="FFFFFF"/>
                </a:solidFill>
              </a:rPr>
              <a:t> derived reference contigs.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One </a:t>
            </a:r>
            <a:r>
              <a:rPr lang="en-US" sz="2800" dirty="0" err="1">
                <a:solidFill>
                  <a:srgbClr val="FFFFFF"/>
                </a:solidFill>
              </a:rPr>
              <a:t>MiSeq</a:t>
            </a:r>
            <a:r>
              <a:rPr lang="en-US" sz="2800" dirty="0">
                <a:solidFill>
                  <a:srgbClr val="FFFFFF"/>
                </a:solidFill>
              </a:rPr>
              <a:t> run can also genotype ~20 individuals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8112" y="1395800"/>
            <a:ext cx="5937975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Number of genomic fragments sampled</a:t>
            </a:r>
          </a:p>
          <a:p>
            <a:pPr lvl="1"/>
            <a:r>
              <a:rPr lang="en-US" sz="2800" dirty="0" smtClean="0"/>
              <a:t>Genome size</a:t>
            </a:r>
          </a:p>
          <a:p>
            <a:pPr lvl="1"/>
            <a:r>
              <a:rPr lang="en-US" sz="2800" dirty="0" smtClean="0"/>
              <a:t>Enzyme choice</a:t>
            </a:r>
          </a:p>
          <a:p>
            <a:pPr lvl="1"/>
            <a:r>
              <a:rPr lang="en-US" sz="2800" dirty="0" smtClean="0"/>
              <a:t>Size selection</a:t>
            </a:r>
          </a:p>
          <a:p>
            <a:endParaRPr lang="en-US" sz="3200" dirty="0"/>
          </a:p>
          <a:p>
            <a:r>
              <a:rPr lang="en-US" sz="3200" dirty="0" smtClean="0"/>
              <a:t>Take the time to plan make informed enzyme choices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right enzyme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088" y="1412469"/>
            <a:ext cx="4375727" cy="431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9"/>
          <p:cNvSpPr>
            <a:spLocks noGrp="1"/>
          </p:cNvSpPr>
          <p:nvPr>
            <p:ph sz="half" idx="1"/>
          </p:nvPr>
        </p:nvSpPr>
        <p:spPr>
          <a:xfrm>
            <a:off x="228600" y="1325562"/>
            <a:ext cx="6463270" cy="475718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If you have a close reference genome</a:t>
            </a:r>
          </a:p>
          <a:p>
            <a:pPr lvl="1"/>
            <a:r>
              <a:rPr lang="en-US" sz="2800" dirty="0" smtClean="0"/>
              <a:t>SIMULATE</a:t>
            </a:r>
          </a:p>
          <a:p>
            <a:pPr lvl="2"/>
            <a:r>
              <a:rPr lang="en-US" sz="2400" dirty="0" smtClean="0">
                <a:solidFill>
                  <a:srgbClr val="FFFF00"/>
                </a:solidFill>
              </a:rPr>
              <a:t>Geneious</a:t>
            </a:r>
          </a:p>
          <a:p>
            <a:pPr lvl="2"/>
            <a:r>
              <a:rPr lang="en-US" sz="2400" dirty="0" err="1" smtClean="0"/>
              <a:t>SimRAD</a:t>
            </a:r>
            <a:r>
              <a:rPr lang="en-US" sz="2400" dirty="0" smtClean="0"/>
              <a:t> R package</a:t>
            </a:r>
          </a:p>
          <a:p>
            <a:pPr lvl="2"/>
            <a:r>
              <a:rPr lang="en-US" sz="2400" dirty="0" err="1" smtClean="0"/>
              <a:t>Webcutter</a:t>
            </a:r>
            <a:endParaRPr lang="en-US" sz="2400" dirty="0" smtClean="0"/>
          </a:p>
          <a:p>
            <a:pPr lvl="3"/>
            <a:r>
              <a:rPr lang="en-US" sz="2000" dirty="0"/>
              <a:t>http://</a:t>
            </a:r>
            <a:r>
              <a:rPr lang="en-US" sz="2000" dirty="0" err="1"/>
              <a:t>rna.lundberg.gu.se</a:t>
            </a:r>
            <a:r>
              <a:rPr lang="en-US" sz="2000" dirty="0"/>
              <a:t>/cutter2/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right enzyme</a:t>
            </a:r>
            <a:endParaRPr lang="en-US" dirty="0"/>
          </a:p>
        </p:txBody>
      </p:sp>
      <p:pic>
        <p:nvPicPr>
          <p:cNvPr id="5" name="Picture 4" descr="Screen Shot 2013-06-08 at 12.20.50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6357" y="730597"/>
            <a:ext cx="3509828" cy="6081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3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right enzyme</a:t>
            </a:r>
            <a:endParaRPr lang="en-US" dirty="0"/>
          </a:p>
        </p:txBody>
      </p:sp>
      <p:sp>
        <p:nvSpPr>
          <p:cNvPr id="29" name="Content Placeholder 9"/>
          <p:cNvSpPr>
            <a:spLocks noGrp="1"/>
          </p:cNvSpPr>
          <p:nvPr>
            <p:ph sz="half" idx="1"/>
          </p:nvPr>
        </p:nvSpPr>
        <p:spPr>
          <a:xfrm>
            <a:off x="1981200" y="1412470"/>
            <a:ext cx="4264887" cy="4525963"/>
          </a:xfrm>
        </p:spPr>
        <p:txBody>
          <a:bodyPr/>
          <a:lstStyle/>
          <a:p>
            <a:r>
              <a:rPr lang="en-US" dirty="0" smtClean="0"/>
              <a:t>If you have a close reference genome</a:t>
            </a:r>
          </a:p>
          <a:p>
            <a:pPr lvl="1"/>
            <a:r>
              <a:rPr lang="en-US" dirty="0" smtClean="0"/>
              <a:t>SIMULATE</a:t>
            </a:r>
          </a:p>
          <a:p>
            <a:pPr lvl="2"/>
            <a:r>
              <a:rPr lang="en-US" dirty="0" smtClean="0">
                <a:solidFill>
                  <a:srgbClr val="FFFF00"/>
                </a:solidFill>
              </a:rPr>
              <a:t>Geneious</a:t>
            </a:r>
          </a:p>
          <a:p>
            <a:pPr lvl="2"/>
            <a:r>
              <a:rPr lang="en-US" dirty="0" err="1" smtClean="0"/>
              <a:t>BioEdit</a:t>
            </a:r>
            <a:endParaRPr lang="en-US" dirty="0" smtClean="0"/>
          </a:p>
          <a:p>
            <a:pPr lvl="2"/>
            <a:r>
              <a:rPr lang="en-US" dirty="0" err="1" smtClean="0"/>
              <a:t>Webcutter</a:t>
            </a:r>
            <a:endParaRPr lang="en-US" dirty="0" smtClean="0"/>
          </a:p>
          <a:p>
            <a:pPr lvl="3"/>
            <a:r>
              <a:rPr lang="en-US" dirty="0"/>
              <a:t>http://</a:t>
            </a:r>
            <a:r>
              <a:rPr lang="en-US" dirty="0" err="1"/>
              <a:t>rna.lundberg.gu.se</a:t>
            </a:r>
            <a:r>
              <a:rPr lang="en-US" dirty="0"/>
              <a:t>/cutter2/</a:t>
            </a:r>
          </a:p>
        </p:txBody>
      </p:sp>
      <p:pic>
        <p:nvPicPr>
          <p:cNvPr id="3" name="Picture 2" descr="Screen Shot 2013-06-08 at 12.2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679" y="1325563"/>
            <a:ext cx="9144000" cy="5070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03"/>
          <a:stretch/>
        </p:blipFill>
        <p:spPr>
          <a:xfrm>
            <a:off x="10995202" y="717783"/>
            <a:ext cx="1084735" cy="61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9"/>
          <p:cNvSpPr>
            <a:spLocks noGrp="1"/>
          </p:cNvSpPr>
          <p:nvPr>
            <p:ph sz="half" idx="1"/>
          </p:nvPr>
        </p:nvSpPr>
        <p:spPr>
          <a:xfrm>
            <a:off x="125795" y="819970"/>
            <a:ext cx="6489840" cy="5726604"/>
          </a:xfrm>
        </p:spPr>
        <p:txBody>
          <a:bodyPr>
            <a:normAutofit/>
          </a:bodyPr>
          <a:lstStyle/>
          <a:p>
            <a:r>
              <a:rPr lang="en-US" dirty="0" smtClean="0"/>
              <a:t>You probably don’t have a genome</a:t>
            </a:r>
          </a:p>
          <a:p>
            <a:r>
              <a:rPr lang="en-US" dirty="0" smtClean="0"/>
              <a:t>An educated guess</a:t>
            </a:r>
          </a:p>
          <a:p>
            <a:pPr lvl="1"/>
            <a:r>
              <a:rPr lang="en-US" dirty="0" smtClean="0"/>
              <a:t>Calculate the probability of the cut sequence in your genome</a:t>
            </a:r>
          </a:p>
          <a:p>
            <a:pPr lvl="2"/>
            <a:r>
              <a:rPr lang="en-US" dirty="0" smtClean="0"/>
              <a:t>Should be adjusted for GC content</a:t>
            </a:r>
          </a:p>
          <a:p>
            <a:pPr lvl="1"/>
            <a:r>
              <a:rPr lang="en-US" dirty="0" smtClean="0"/>
              <a:t>Multiply this probability by the size of your genome</a:t>
            </a:r>
          </a:p>
          <a:p>
            <a:pPr lvl="2"/>
            <a:r>
              <a:rPr lang="en-US" dirty="0" smtClean="0"/>
              <a:t>Divide by half for </a:t>
            </a:r>
            <a:r>
              <a:rPr lang="en-US" dirty="0" err="1" smtClean="0"/>
              <a:t>ezRAD</a:t>
            </a:r>
            <a:endParaRPr lang="en-US" dirty="0" smtClean="0"/>
          </a:p>
          <a:p>
            <a:r>
              <a:rPr lang="en-US" dirty="0" smtClean="0">
                <a:solidFill>
                  <a:schemeClr val="accent4"/>
                </a:solidFill>
              </a:rPr>
              <a:t>Experiment</a:t>
            </a:r>
          </a:p>
          <a:p>
            <a:pPr lvl="1"/>
            <a:r>
              <a:rPr lang="en-US" dirty="0" smtClean="0"/>
              <a:t>Combine trials and fragment analysis</a:t>
            </a:r>
          </a:p>
          <a:p>
            <a:pPr lvl="1"/>
            <a:r>
              <a:rPr lang="en-US" dirty="0" smtClean="0"/>
              <a:t>See protocol at </a:t>
            </a: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/document/d/1QY0LndEUywyGmOBCF7xDQeI_f5MNB_T3lKwSSvbFtX4/edit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be honest...</a:t>
            </a:r>
            <a:endParaRPr lang="en-US" dirty="0"/>
          </a:p>
        </p:txBody>
      </p:sp>
      <p:pic>
        <p:nvPicPr>
          <p:cNvPr id="5" name="Picture 4" descr="nprot.2012.012-F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9336" y="796641"/>
            <a:ext cx="3469659" cy="5934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03"/>
          <a:stretch/>
        </p:blipFill>
        <p:spPr>
          <a:xfrm>
            <a:off x="10995202" y="717783"/>
            <a:ext cx="1084735" cy="61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last rant: DNA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03"/>
          <a:stretch/>
        </p:blipFill>
        <p:spPr>
          <a:xfrm>
            <a:off x="10995202" y="717783"/>
            <a:ext cx="1084735" cy="61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FASTQ</a:t>
            </a:r>
            <a:endParaRPr lang="en-US" sz="1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Workflow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05" y="2516758"/>
            <a:ext cx="3640784" cy="227549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dDocent</a:t>
              </a:r>
              <a:endParaRPr lang="en-US" sz="16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SNPs</a:t>
            </a:r>
            <a:endParaRPr lang="en-US" sz="16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854"/>
          <a:stretch/>
        </p:blipFill>
        <p:spPr>
          <a:xfrm>
            <a:off x="10995202" y="717783"/>
            <a:ext cx="1084735" cy="4289645"/>
          </a:xfrm>
          <a:prstGeom prst="rect">
            <a:avLst/>
          </a:prstGeom>
        </p:spPr>
      </p:pic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8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37" grpId="0" animBg="1"/>
      <p:bldP spid="38" grpId="0" animBg="1"/>
      <p:bldP spid="39" grpId="0"/>
      <p:bldP spid="47" grpId="0" animBg="1"/>
      <p:bldP spid="48" grpId="0" animBg="1"/>
      <p:bldP spid="79" grpId="0" animBg="1"/>
      <p:bldP spid="80" grpId="0" animBg="1"/>
      <p:bldP spid="88" grpId="0" animBg="1"/>
      <p:bldP spid="8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Quantity</a:t>
            </a:r>
          </a:p>
          <a:p>
            <a:pPr lvl="1"/>
            <a:r>
              <a:rPr lang="en-US" dirty="0" smtClean="0"/>
              <a:t>FORGET THE NANODROP!</a:t>
            </a:r>
          </a:p>
          <a:p>
            <a:pPr lvl="1"/>
            <a:r>
              <a:rPr lang="en-US" dirty="0" err="1"/>
              <a:t>Fluorometric</a:t>
            </a:r>
            <a:r>
              <a:rPr lang="en-US" dirty="0"/>
              <a:t> assays only</a:t>
            </a:r>
          </a:p>
          <a:p>
            <a:pPr lvl="1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37" y="922482"/>
            <a:ext cx="4572000" cy="561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smtClean="0"/>
              <a:t>One last rant: DNA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03"/>
          <a:stretch/>
        </p:blipFill>
        <p:spPr>
          <a:xfrm>
            <a:off x="10995202" y="717783"/>
            <a:ext cx="1084735" cy="61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Quantity</a:t>
            </a:r>
          </a:p>
          <a:p>
            <a:pPr lvl="1"/>
            <a:r>
              <a:rPr lang="en-US" dirty="0"/>
              <a:t>FORGET THE NANODROP!</a:t>
            </a:r>
          </a:p>
          <a:p>
            <a:pPr lvl="1"/>
            <a:r>
              <a:rPr lang="en-US" dirty="0" err="1"/>
              <a:t>Fluorometric</a:t>
            </a:r>
            <a:r>
              <a:rPr lang="en-US" dirty="0"/>
              <a:t> assays </a:t>
            </a:r>
            <a:r>
              <a:rPr lang="en-US" dirty="0" smtClean="0"/>
              <a:t>only</a:t>
            </a:r>
          </a:p>
          <a:p>
            <a:r>
              <a:rPr lang="en-US" dirty="0" smtClean="0"/>
              <a:t>High </a:t>
            </a:r>
            <a:r>
              <a:rPr lang="en-US" dirty="0"/>
              <a:t>Quality</a:t>
            </a:r>
          </a:p>
        </p:txBody>
      </p:sp>
      <p:pic>
        <p:nvPicPr>
          <p:cNvPr id="9" name="Picture 8" descr="IMG_074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283" y="2078183"/>
            <a:ext cx="3602183" cy="34636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5545" y="17549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smtClean="0"/>
              <a:t>One last rant: DNA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03"/>
          <a:stretch/>
        </p:blipFill>
        <p:spPr>
          <a:xfrm>
            <a:off x="10995202" y="717783"/>
            <a:ext cx="1084735" cy="61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9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</a:t>
            </a:r>
            <a:r>
              <a:rPr lang="en-US" dirty="0" smtClean="0"/>
              <a:t>Quantity</a:t>
            </a:r>
          </a:p>
          <a:p>
            <a:pPr lvl="1"/>
            <a:r>
              <a:rPr lang="en-US" dirty="0"/>
              <a:t>FORGET THE NANODROP!</a:t>
            </a:r>
          </a:p>
          <a:p>
            <a:pPr lvl="1"/>
            <a:r>
              <a:rPr lang="en-US" dirty="0" err="1"/>
              <a:t>Fluorometric</a:t>
            </a:r>
            <a:r>
              <a:rPr lang="en-US" dirty="0"/>
              <a:t> assays </a:t>
            </a:r>
            <a:r>
              <a:rPr lang="en-US" dirty="0" smtClean="0"/>
              <a:t>only</a:t>
            </a:r>
            <a:endParaRPr lang="en-US" dirty="0"/>
          </a:p>
          <a:p>
            <a:r>
              <a:rPr lang="en-US" dirty="0"/>
              <a:t>High Quality</a:t>
            </a:r>
          </a:p>
          <a:p>
            <a:pPr lvl="1"/>
            <a:r>
              <a:rPr lang="en-US" dirty="0" smtClean="0"/>
              <a:t>Purify or gel select </a:t>
            </a:r>
          </a:p>
          <a:p>
            <a:pPr lvl="1"/>
            <a:r>
              <a:rPr lang="en-US" dirty="0" smtClean="0"/>
              <a:t>Treat with </a:t>
            </a:r>
            <a:r>
              <a:rPr lang="en-US" dirty="0" err="1" smtClean="0"/>
              <a:t>RNAase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60" r="5581"/>
          <a:stretch/>
        </p:blipFill>
        <p:spPr>
          <a:xfrm>
            <a:off x="5841997" y="1827638"/>
            <a:ext cx="4548910" cy="3842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0670" y="15240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One last rant: DNA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03"/>
          <a:stretch/>
        </p:blipFill>
        <p:spPr>
          <a:xfrm>
            <a:off x="10995202" y="717783"/>
            <a:ext cx="1084735" cy="61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</a:t>
            </a:r>
            <a:r>
              <a:rPr lang="en-US" dirty="0" smtClean="0"/>
              <a:t>Quantity</a:t>
            </a:r>
          </a:p>
          <a:p>
            <a:pPr lvl="1"/>
            <a:r>
              <a:rPr lang="en-US" dirty="0"/>
              <a:t>FORGET THE NANODROP!</a:t>
            </a:r>
          </a:p>
          <a:p>
            <a:pPr lvl="1"/>
            <a:r>
              <a:rPr lang="en-US" dirty="0" err="1"/>
              <a:t>Fluorometric</a:t>
            </a:r>
            <a:r>
              <a:rPr lang="en-US" dirty="0"/>
              <a:t> assays </a:t>
            </a:r>
            <a:r>
              <a:rPr lang="en-US" dirty="0" smtClean="0"/>
              <a:t>only</a:t>
            </a:r>
            <a:endParaRPr lang="en-US" dirty="0"/>
          </a:p>
          <a:p>
            <a:r>
              <a:rPr lang="en-US" dirty="0"/>
              <a:t>High Quality</a:t>
            </a:r>
          </a:p>
          <a:p>
            <a:pPr lvl="1"/>
            <a:r>
              <a:rPr lang="en-US" dirty="0" smtClean="0"/>
              <a:t>Purify </a:t>
            </a:r>
            <a:r>
              <a:rPr lang="en-US" dirty="0"/>
              <a:t>or gel select </a:t>
            </a:r>
          </a:p>
          <a:p>
            <a:pPr lvl="1"/>
            <a:r>
              <a:rPr lang="en-US" dirty="0"/>
              <a:t>Treat with </a:t>
            </a:r>
            <a:r>
              <a:rPr lang="en-US" dirty="0" err="1" smtClean="0"/>
              <a:t>RNAase</a:t>
            </a:r>
            <a:endParaRPr lang="en-US" dirty="0" smtClean="0"/>
          </a:p>
          <a:p>
            <a:r>
              <a:rPr lang="en-US" dirty="0"/>
              <a:t>Consider a final </a:t>
            </a:r>
            <a:r>
              <a:rPr lang="en-US" dirty="0" err="1"/>
              <a:t>EtOH</a:t>
            </a:r>
            <a:r>
              <a:rPr lang="en-US" dirty="0"/>
              <a:t> </a:t>
            </a:r>
            <a:r>
              <a:rPr lang="en-US" dirty="0" smtClean="0"/>
              <a:t>precipitation or SPRI cleanup</a:t>
            </a:r>
          </a:p>
          <a:p>
            <a:pPr lvl="2"/>
            <a:r>
              <a:rPr lang="en-US" dirty="0" smtClean="0"/>
              <a:t>Helps to ensure complete digestion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 descr="IMG_074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2633" y="2078183"/>
            <a:ext cx="3602183" cy="3463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smtClean="0"/>
              <a:t>One last rant: DNA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03"/>
          <a:stretch/>
        </p:blipFill>
        <p:spPr>
          <a:xfrm>
            <a:off x="10995202" y="717783"/>
            <a:ext cx="1084735" cy="61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8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High </a:t>
            </a:r>
            <a:r>
              <a:rPr lang="en-US" dirty="0" smtClean="0"/>
              <a:t>Quantity</a:t>
            </a:r>
          </a:p>
          <a:p>
            <a:pPr lvl="1"/>
            <a:r>
              <a:rPr lang="en-US" dirty="0"/>
              <a:t>FORGET THE NANODROP!</a:t>
            </a:r>
          </a:p>
          <a:p>
            <a:pPr lvl="1"/>
            <a:r>
              <a:rPr lang="en-US" dirty="0" err="1"/>
              <a:t>Fluorometric</a:t>
            </a:r>
            <a:r>
              <a:rPr lang="en-US" dirty="0"/>
              <a:t> assays </a:t>
            </a:r>
            <a:r>
              <a:rPr lang="en-US" dirty="0" smtClean="0"/>
              <a:t>only</a:t>
            </a:r>
            <a:endParaRPr lang="en-US" dirty="0"/>
          </a:p>
          <a:p>
            <a:r>
              <a:rPr lang="en-US" dirty="0"/>
              <a:t>High Quality</a:t>
            </a:r>
          </a:p>
          <a:p>
            <a:pPr lvl="1"/>
            <a:r>
              <a:rPr lang="en-US" dirty="0" smtClean="0"/>
              <a:t>Purify </a:t>
            </a:r>
            <a:r>
              <a:rPr lang="en-US" dirty="0"/>
              <a:t>or gel select </a:t>
            </a:r>
          </a:p>
          <a:p>
            <a:pPr lvl="1"/>
            <a:r>
              <a:rPr lang="en-US" dirty="0"/>
              <a:t>Treat with </a:t>
            </a:r>
            <a:r>
              <a:rPr lang="en-US" dirty="0" err="1" smtClean="0"/>
              <a:t>RNAase</a:t>
            </a:r>
            <a:endParaRPr lang="en-US" dirty="0" smtClean="0"/>
          </a:p>
          <a:p>
            <a:r>
              <a:rPr lang="en-US" dirty="0"/>
              <a:t>Consider a final </a:t>
            </a:r>
            <a:r>
              <a:rPr lang="en-US" dirty="0" err="1"/>
              <a:t>EtOH</a:t>
            </a:r>
            <a:r>
              <a:rPr lang="en-US" dirty="0"/>
              <a:t> </a:t>
            </a:r>
            <a:r>
              <a:rPr lang="en-US" dirty="0" smtClean="0"/>
              <a:t>precipitation or SPRI cleanup</a:t>
            </a:r>
          </a:p>
          <a:p>
            <a:pPr lvl="2"/>
            <a:r>
              <a:rPr lang="en-US" dirty="0" smtClean="0"/>
              <a:t>Helps to ensure complete digestion</a:t>
            </a:r>
          </a:p>
          <a:p>
            <a:r>
              <a:rPr lang="en-US" dirty="0" smtClean="0"/>
              <a:t>Sometimes less is more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 descr="IMG_074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2633" y="2078183"/>
            <a:ext cx="3602183" cy="3463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smtClean="0"/>
              <a:t>One last rant: DNA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03"/>
          <a:stretch/>
        </p:blipFill>
        <p:spPr>
          <a:xfrm>
            <a:off x="10995202" y="717783"/>
            <a:ext cx="1084735" cy="61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3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Workshop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12207842" cy="4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Workshop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067"/>
          <a:stretch/>
        </p:blipFill>
        <p:spPr>
          <a:xfrm>
            <a:off x="10995202" y="717784"/>
            <a:ext cx="1084735" cy="6241816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815321" y="943648"/>
            <a:ext cx="4742565" cy="1151739"/>
            <a:chOff x="4156808" y="815912"/>
            <a:chExt cx="4742565" cy="1151739"/>
          </a:xfrm>
        </p:grpSpPr>
        <p:sp>
          <p:nvSpPr>
            <p:cNvPr id="91" name="Rounded Rectangle 90"/>
            <p:cNvSpPr/>
            <p:nvPr/>
          </p:nvSpPr>
          <p:spPr>
            <a:xfrm>
              <a:off x="4156808" y="830411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45635" y="1013499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400642" y="1059192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449012" y="1106954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497382" y="1159946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442654" y="1304731"/>
              <a:ext cx="613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FASTQ</a:t>
              </a:r>
              <a:endParaRPr lang="en-US" sz="1200" dirty="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6013318" y="815912"/>
              <a:ext cx="1029798" cy="1150710"/>
              <a:chOff x="6711506" y="839948"/>
              <a:chExt cx="1029798" cy="1150710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6711506" y="853418"/>
                <a:ext cx="1029798" cy="1137240"/>
              </a:xfrm>
              <a:prstGeom prst="roundRect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41" name="L-Shape 140"/>
              <p:cNvSpPr/>
              <p:nvPr/>
            </p:nvSpPr>
            <p:spPr>
              <a:xfrm rot="5400000" flipH="1" flipV="1">
                <a:off x="6838290" y="1117878"/>
                <a:ext cx="243707" cy="337050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2" name="L-Shape 141"/>
              <p:cNvSpPr/>
              <p:nvPr/>
            </p:nvSpPr>
            <p:spPr>
              <a:xfrm rot="5400000" flipH="1" flipV="1">
                <a:off x="6954528" y="1247290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3" name="L-Shape 142"/>
              <p:cNvSpPr/>
              <p:nvPr/>
            </p:nvSpPr>
            <p:spPr>
              <a:xfrm rot="5400000" flipH="1" flipV="1">
                <a:off x="7085098" y="1357336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4" name="L-Shape 143"/>
              <p:cNvSpPr/>
              <p:nvPr/>
            </p:nvSpPr>
            <p:spPr>
              <a:xfrm rot="5400000" flipH="1" flipV="1">
                <a:off x="7213820" y="1490034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5" name="L-Shape 144"/>
              <p:cNvSpPr/>
              <p:nvPr/>
            </p:nvSpPr>
            <p:spPr>
              <a:xfrm rot="5400000" flipH="1" flipV="1">
                <a:off x="7348310" y="1616249"/>
                <a:ext cx="243705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6" name="TextBox 145"/>
              <p:cNvSpPr txBox="1"/>
              <p:nvPr/>
            </p:nvSpPr>
            <p:spPr>
              <a:xfrm>
                <a:off x="6722488" y="839948"/>
                <a:ext cx="10188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/>
                  <a:t>dDocent</a:t>
                </a:r>
                <a:endParaRPr lang="en-US" sz="1600" dirty="0"/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5325676" y="1372633"/>
              <a:ext cx="548572" cy="3982"/>
            </a:xfrm>
            <a:prstGeom prst="straightConnector1">
              <a:avLst/>
            </a:prstGeom>
            <a:ln w="66675">
              <a:gradFill>
                <a:gsLst>
                  <a:gs pos="0">
                    <a:schemeClr val="bg1">
                      <a:lumMod val="8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7182186" y="1375989"/>
              <a:ext cx="548572" cy="3982"/>
            </a:xfrm>
            <a:prstGeom prst="straightConnector1">
              <a:avLst/>
            </a:prstGeom>
            <a:ln w="66675">
              <a:gradFill>
                <a:gsLst>
                  <a:gs pos="0">
                    <a:schemeClr val="bg1">
                      <a:lumMod val="8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ed Rectangle 99"/>
            <p:cNvSpPr/>
            <p:nvPr/>
          </p:nvSpPr>
          <p:spPr>
            <a:xfrm>
              <a:off x="7869575" y="829382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076065" y="958077"/>
              <a:ext cx="616818" cy="87984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875066" y="899705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/>
                <a:t>VCF</a:t>
              </a:r>
              <a:endParaRPr lang="en-US" sz="1600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8102499" y="1288844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255098" y="1266556"/>
              <a:ext cx="93344" cy="45719"/>
              <a:chOff x="8290023" y="1266556"/>
              <a:chExt cx="93344" cy="4571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8526733" y="1266556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36" name="Rectangle 135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sp>
          <p:nvSpPr>
            <p:cNvPr id="106" name="Rectangle 105"/>
            <p:cNvSpPr/>
            <p:nvPr/>
          </p:nvSpPr>
          <p:spPr>
            <a:xfrm>
              <a:off x="8392962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440587" y="1266556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8102499" y="1426527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8392962" y="1404812"/>
              <a:ext cx="93344" cy="45719"/>
              <a:chOff x="8290023" y="1266556"/>
              <a:chExt cx="93344" cy="45719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8526733" y="1404239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32" name="Rectangle 131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255098" y="1404239"/>
              <a:ext cx="93344" cy="45719"/>
              <a:chOff x="8392962" y="1404239"/>
              <a:chExt cx="93344" cy="45719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8392962" y="1404239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8440587" y="1404239"/>
                <a:ext cx="45719" cy="45719"/>
              </a:xfrm>
              <a:prstGeom prst="rect">
                <a:avLst/>
              </a:prstGeom>
              <a:solidFill>
                <a:schemeClr val="accent3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8102499" y="1568681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/>
          </p:nvGrpSpPr>
          <p:grpSpPr>
            <a:xfrm>
              <a:off x="8526733" y="1546393"/>
              <a:ext cx="93344" cy="45719"/>
              <a:chOff x="8290023" y="1266556"/>
              <a:chExt cx="93344" cy="45719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8255098" y="1546393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26" name="Rectangle 125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sp>
          <p:nvSpPr>
            <p:cNvPr id="115" name="Rectangle 114"/>
            <p:cNvSpPr/>
            <p:nvPr/>
          </p:nvSpPr>
          <p:spPr>
            <a:xfrm>
              <a:off x="8392962" y="1546393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440587" y="1546393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8102499" y="1707527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>
              <a:off x="8255098" y="1685239"/>
              <a:ext cx="93344" cy="45719"/>
              <a:chOff x="8290023" y="1266556"/>
              <a:chExt cx="93344" cy="4571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526733" y="1685239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22" name="Rectangle 121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>
              <a:off x="8392962" y="1685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440587" y="1685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147" name="Content Placeholder 2"/>
          <p:cNvSpPr txBox="1">
            <a:spLocks/>
          </p:cNvSpPr>
          <p:nvPr/>
        </p:nvSpPr>
        <p:spPr>
          <a:xfrm>
            <a:off x="295593" y="2232091"/>
            <a:ext cx="6171467" cy="4404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Overview of RADseq methods</a:t>
            </a:r>
          </a:p>
          <a:p>
            <a:pPr lvl="1"/>
            <a:r>
              <a:rPr lang="en-US" dirty="0" smtClean="0"/>
              <a:t>Overview of RADseq data </a:t>
            </a:r>
            <a:r>
              <a:rPr lang="en-US" dirty="0" smtClean="0"/>
              <a:t>pipelines</a:t>
            </a:r>
          </a:p>
          <a:p>
            <a:r>
              <a:rPr lang="en-US" dirty="0" smtClean="0"/>
              <a:t>Exercises</a:t>
            </a:r>
            <a:endParaRPr lang="en-US" dirty="0" smtClean="0"/>
          </a:p>
          <a:p>
            <a:pPr lvl="1"/>
            <a:r>
              <a:rPr lang="en-US" dirty="0" smtClean="0"/>
              <a:t>Reference Assembly</a:t>
            </a:r>
          </a:p>
          <a:p>
            <a:pPr lvl="2"/>
            <a:r>
              <a:rPr lang="en-US" dirty="0" err="1" smtClean="0"/>
              <a:t>RefEx</a:t>
            </a:r>
            <a:endParaRPr lang="en-US" dirty="0" smtClean="0"/>
          </a:p>
          <a:p>
            <a:pPr lvl="1"/>
            <a:r>
              <a:rPr lang="en-US" dirty="0" smtClean="0"/>
              <a:t>Read Mapping</a:t>
            </a:r>
          </a:p>
          <a:p>
            <a:pPr lvl="2"/>
            <a:r>
              <a:rPr lang="en-US" dirty="0" err="1" smtClean="0"/>
              <a:t>MapEx</a:t>
            </a:r>
            <a:endParaRPr lang="en-US" dirty="0" smtClean="0"/>
          </a:p>
          <a:p>
            <a:pPr lvl="1"/>
            <a:r>
              <a:rPr lang="en-US" dirty="0"/>
              <a:t>Live demonstration of </a:t>
            </a:r>
            <a:r>
              <a:rPr lang="en-US" dirty="0" smtClean="0"/>
              <a:t>dDocent</a:t>
            </a:r>
            <a:endParaRPr lang="en-US" dirty="0" smtClean="0"/>
          </a:p>
          <a:p>
            <a:pPr lvl="1"/>
            <a:r>
              <a:rPr lang="en-US" dirty="0" smtClean="0"/>
              <a:t>SNP Filtering</a:t>
            </a:r>
          </a:p>
          <a:p>
            <a:pPr lvl="2"/>
            <a:r>
              <a:rPr lang="en-US" dirty="0" err="1" smtClean="0"/>
              <a:t>FilterEx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48" name="Picture 147" descr="FullSizeRend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934" y="2010326"/>
            <a:ext cx="3492525" cy="3710031"/>
          </a:xfrm>
          <a:prstGeom prst="rect">
            <a:avLst/>
          </a:prstGeom>
        </p:spPr>
      </p:pic>
      <p:sp>
        <p:nvSpPr>
          <p:cNvPr id="14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620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1973</TotalTime>
  <Words>2310</Words>
  <Application>Microsoft Macintosh PowerPoint</Application>
  <PresentationFormat>Widescreen</PresentationFormat>
  <Paragraphs>607</Paragraphs>
  <Slides>74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Andale Mono</vt:lpstr>
      <vt:lpstr>Avenir Next Condensed Regular</vt:lpstr>
      <vt:lpstr>Calibri</vt:lpstr>
      <vt:lpstr>Calibri Light</vt:lpstr>
      <vt:lpstr>Helvetica</vt:lpstr>
      <vt:lpstr>Helvetica Neue</vt:lpstr>
      <vt:lpstr>Arial</vt:lpstr>
      <vt:lpstr>Office Theme</vt:lpstr>
      <vt:lpstr>Rad SNPs from RADseq: The bioinformatics of reduced representation libraries</vt:lpstr>
      <vt:lpstr>A little info on me</vt:lpstr>
      <vt:lpstr>A little info on me</vt:lpstr>
      <vt:lpstr>Next generation experience</vt:lpstr>
      <vt:lpstr>PowerPoint Presentation</vt:lpstr>
      <vt:lpstr>NGS Output</vt:lpstr>
      <vt:lpstr>NGS Workflow</vt:lpstr>
      <vt:lpstr>Today’s Workshop</vt:lpstr>
      <vt:lpstr>Today’s Workshop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Three inferred genetic clusters</vt:lpstr>
      <vt:lpstr>Drivers of outlier allele frequencies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mbRAD</vt:lpstr>
      <vt:lpstr>ddRAD</vt:lpstr>
      <vt:lpstr>2bRAD</vt:lpstr>
      <vt:lpstr>ezRAD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  <vt:lpstr>RAD Experimental Design</vt:lpstr>
      <vt:lpstr>Improving de novo assembly</vt:lpstr>
      <vt:lpstr>The Power of MiSeq</vt:lpstr>
      <vt:lpstr>The Power of MiSeq</vt:lpstr>
      <vt:lpstr>Using a MiSeq Reference</vt:lpstr>
      <vt:lpstr>Choosing the right enzyme</vt:lpstr>
      <vt:lpstr>Choosing the right enzyme</vt:lpstr>
      <vt:lpstr>Choosing the right enzyme</vt:lpstr>
      <vt:lpstr>Let’s be honest...</vt:lpstr>
      <vt:lpstr>One last rant: DNA</vt:lpstr>
      <vt:lpstr>One last rant: DNA</vt:lpstr>
      <vt:lpstr>One last rant: DNA</vt:lpstr>
      <vt:lpstr>PowerPoint Presentation</vt:lpstr>
      <vt:lpstr>One last rant: DNA</vt:lpstr>
      <vt:lpstr>One last rant: DNA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</cp:lastModifiedBy>
  <cp:revision>157</cp:revision>
  <dcterms:created xsi:type="dcterms:W3CDTF">2016-02-27T11:20:31Z</dcterms:created>
  <dcterms:modified xsi:type="dcterms:W3CDTF">2016-02-29T09:25:06Z</dcterms:modified>
</cp:coreProperties>
</file>